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0"/>
  </p:normalViewPr>
  <p:slideViewPr>
    <p:cSldViewPr snapToGrid="0">
      <p:cViewPr varScale="1">
        <p:scale>
          <a:sx n="95" d="100"/>
          <a:sy n="95" d="100"/>
        </p:scale>
        <p:origin x="20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3DABB-B503-CE56-0DCE-41358B436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C21750-B9F2-0149-25F2-C04654242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A594E-B7D0-7B7B-8E74-3437E7C3A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FDC32-DC6D-52AC-0EB2-F0B721EF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73A52-8A5A-5A50-E0DC-013AA8C7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47992-67F0-EE6A-44E9-0DF1FF1B4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0E8490-4A3C-9F4C-66D4-661DDDEFB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10F87-FAEE-5C74-15FF-4A5866C28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033E2-72A9-0F07-3616-17748D60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52FA4-24A2-DCCE-CC1D-E9074D428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3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60B416-2A29-A850-C5D0-2A8846D79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C97A3-9F65-751F-FBC7-741F5B93D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D199A-E152-1E60-B10B-1318629AD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237D4-D178-E89C-C281-C6382B37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CC387-CCFB-D8D4-CFD7-5B8EFF8B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8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87FB2-9CA5-8AD7-BAC1-53A93485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C5ADB-DD0E-1668-DBAB-DE3551D0F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D33C1-919C-09ED-9AAA-C8E3E2DAC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38C40-E66B-F0DE-77DF-8610C8734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1857F-AFF3-D9C3-F83D-F6FB630DD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8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037F1-2BD0-3CC1-7EDA-7F9B1354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73945-CCC7-683C-28A8-15847A43A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5B4CD-7046-CA70-329D-2EE42A82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08467-273C-39AA-0555-8573FA646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C5C94-F6CD-2248-990B-11CB35FBE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31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C9C8-F811-DEC0-C70C-EF8CF04F0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DABB6-1260-4C1D-79C9-DA1EC649C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77ECE-E391-D461-78FE-C1DEF2937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E73A5-9E0E-4996-37FC-C0C5BCF73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2978A-DECE-018F-EB93-A914EAF12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401F5-46EF-A246-344A-7D09CF30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0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CA279-C7B6-F84B-8D31-1B0A3B5CC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33EB1-1A01-BACB-7DD7-B05835948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D89D9-9A37-7459-E75E-4EE473DEA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9B992B-7872-253A-9DC2-B0C138A7F3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FCDE48-45D6-0E40-2957-A0C7D59AF3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CD2388-1078-71FC-7862-283ACB038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B30A9A-7AFF-5E79-7202-D59202D95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8E6AE-2661-1E16-F14A-BB39F1C5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39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09108-CFE8-1713-1854-0F267EAC3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3CE32B-06C2-D6BD-DD54-3A2C5B255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C26B5-47EF-DBF8-438C-C95959869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449C90-F545-9171-A903-5BE78AFBA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67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753A77-EEBF-CE61-F3F6-813CB23A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06DC46-07AB-68D0-4408-BE1B36201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F5B43-E24E-37C1-048F-08FF29B7E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6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9B607-4A72-CCE9-AAC7-6EBD1586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3A448-3161-D104-2602-D49CBE1F1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C30AE-A3CF-5248-7850-FB4049E85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2514E-08BF-30BF-592B-67AE8FD99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6B1E7B-4E15-6542-794E-4333B1A62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A3CC2-CE91-69ED-DCC3-1AA0C782F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4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33832-30F9-DEB7-CAC8-A1E52259C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69B8A-29DA-FD8C-A35F-C233BEDDC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051C4-E008-6CFA-8856-EEFD2E2BC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ECA86-7C60-BE7A-5935-B198577F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91431-80BB-78C5-68B9-B146A500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4D336-AF59-1D3A-454D-FC61352C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4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F4465-73F2-681A-A2B1-D3A92047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EACD0-B4CC-EF52-12AD-28156B8C7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3AAD6-B1A6-C9C1-D594-BE26A9F53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C40DE4-65F2-FB48-A50E-10BE42FA47B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0B564-0C43-A8BD-141F-46928F704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C485F-E769-0A57-97DD-1EF1748AE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C8B7B5-065C-0140-AADA-70B06A889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611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DDDA89-0240-8B28-F568-4DFD2B2D4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82" y="534520"/>
            <a:ext cx="3314700" cy="3314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97356D-0E44-24BA-194C-A72B6EE875DE}"/>
              </a:ext>
            </a:extLst>
          </p:cNvPr>
          <p:cNvSpPr txBox="1"/>
          <p:nvPr/>
        </p:nvSpPr>
        <p:spPr>
          <a:xfrm>
            <a:off x="995082" y="4531659"/>
            <a:ext cx="83702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International Conference on Advances and Innovations in Soft Soil Engineering</a:t>
            </a:r>
          </a:p>
          <a:p>
            <a:endParaRPr lang="en-US" dirty="0"/>
          </a:p>
          <a:p>
            <a:r>
              <a:rPr lang="en-US" dirty="0"/>
              <a:t>24 – 26 August 2026</a:t>
            </a:r>
          </a:p>
          <a:p>
            <a:endParaRPr lang="en-US" dirty="0"/>
          </a:p>
          <a:p>
            <a:r>
              <a:rPr lang="en-US" dirty="0"/>
              <a:t>Delft, the Netherlands</a:t>
            </a:r>
          </a:p>
        </p:txBody>
      </p:sp>
    </p:spTree>
    <p:extLst>
      <p:ext uri="{BB962C8B-B14F-4D97-AF65-F5344CB8AC3E}">
        <p14:creationId xmlns:p14="http://schemas.microsoft.com/office/powerpoint/2010/main" val="409983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Stefano Muraro</dc:creator>
  <cp:lastModifiedBy>Stefano Muraro</cp:lastModifiedBy>
  <cp:revision>1</cp:revision>
  <dcterms:created xsi:type="dcterms:W3CDTF">2026-07-21T12:19:15Z</dcterms:created>
  <dcterms:modified xsi:type="dcterms:W3CDTF">2026-07-21T12:20:28Z</dcterms:modified>
</cp:coreProperties>
</file>