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14198600" cy="20104100"/>
  <p:notesSz cx="14198600" cy="201041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718"/>
  </p:normalViewPr>
  <p:slideViewPr>
    <p:cSldViewPr>
      <p:cViewPr varScale="1">
        <p:scale>
          <a:sx n="38" d="100"/>
          <a:sy n="38" d="100"/>
        </p:scale>
        <p:origin x="2864" y="21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65371" y="6232271"/>
            <a:ext cx="12074208" cy="4221861"/>
          </a:xfrm>
          <a:prstGeom prst="rect">
            <a:avLst/>
          </a:prstGeom>
        </p:spPr>
        <p:txBody>
          <a:bodyPr wrap="square" lIns="0" tIns="0" rIns="0" bIns="0">
            <a:spAutoFit/>
          </a:bodyPr>
          <a:lstStyle>
            <a:lvl1pPr>
              <a:defRPr sz="5300" b="1" i="0">
                <a:solidFill>
                  <a:srgbClr val="3E7092"/>
                </a:solidFill>
                <a:latin typeface="Tahoma"/>
                <a:cs typeface="Tahoma"/>
              </a:defRPr>
            </a:lvl1pPr>
          </a:lstStyle>
          <a:p>
            <a:endParaRPr/>
          </a:p>
        </p:txBody>
      </p:sp>
      <p:sp>
        <p:nvSpPr>
          <p:cNvPr id="3" name="Holder 3"/>
          <p:cNvSpPr>
            <a:spLocks noGrp="1"/>
          </p:cNvSpPr>
          <p:nvPr>
            <p:ph type="subTitle" idx="4"/>
          </p:nvPr>
        </p:nvSpPr>
        <p:spPr>
          <a:xfrm>
            <a:off x="2130742" y="11258296"/>
            <a:ext cx="9943465" cy="5026025"/>
          </a:xfrm>
          <a:prstGeom prst="rect">
            <a:avLst/>
          </a:prstGeom>
        </p:spPr>
        <p:txBody>
          <a:bodyPr wrap="square" lIns="0" tIns="0" rIns="0" bIns="0">
            <a:spAutoFit/>
          </a:bodyPr>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sz="half" idx="2"/>
          </p:nvPr>
        </p:nvSpPr>
        <p:spPr>
          <a:xfrm>
            <a:off x="710247" y="4623943"/>
            <a:ext cx="6179153"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315549" y="4623943"/>
            <a:ext cx="6179153"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00" b="1" i="0">
                <a:solidFill>
                  <a:srgbClr val="3E7092"/>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2172293" y="1027238"/>
            <a:ext cx="1295946" cy="627821"/>
          </a:xfrm>
          <a:prstGeom prst="rect">
            <a:avLst/>
          </a:prstGeom>
        </p:spPr>
      </p:pic>
      <p:pic>
        <p:nvPicPr>
          <p:cNvPr id="17" name="bg object 17"/>
          <p:cNvPicPr/>
          <p:nvPr/>
        </p:nvPicPr>
        <p:blipFill>
          <a:blip r:embed="rId8" cstate="print"/>
          <a:stretch>
            <a:fillRect/>
          </a:stretch>
        </p:blipFill>
        <p:spPr>
          <a:xfrm>
            <a:off x="12177826" y="1968012"/>
            <a:ext cx="1284617" cy="355191"/>
          </a:xfrm>
          <a:prstGeom prst="rect">
            <a:avLst/>
          </a:prstGeom>
        </p:spPr>
      </p:pic>
      <p:sp>
        <p:nvSpPr>
          <p:cNvPr id="18" name="bg object 18"/>
          <p:cNvSpPr/>
          <p:nvPr/>
        </p:nvSpPr>
        <p:spPr>
          <a:xfrm>
            <a:off x="12171888" y="1925285"/>
            <a:ext cx="1291590" cy="6350"/>
          </a:xfrm>
          <a:custGeom>
            <a:avLst/>
            <a:gdLst/>
            <a:ahLst/>
            <a:cxnLst/>
            <a:rect l="l" t="t" r="r" b="b"/>
            <a:pathLst>
              <a:path w="1291590" h="6350">
                <a:moveTo>
                  <a:pt x="1291004" y="0"/>
                </a:moveTo>
                <a:lnTo>
                  <a:pt x="0" y="0"/>
                </a:lnTo>
                <a:lnTo>
                  <a:pt x="0" y="5894"/>
                </a:lnTo>
                <a:lnTo>
                  <a:pt x="1291004" y="5894"/>
                </a:lnTo>
                <a:lnTo>
                  <a:pt x="1291004" y="0"/>
                </a:lnTo>
                <a:close/>
              </a:path>
            </a:pathLst>
          </a:custGeom>
          <a:solidFill>
            <a:srgbClr val="2C7295"/>
          </a:solidFill>
        </p:spPr>
        <p:txBody>
          <a:bodyPr wrap="square" lIns="0" tIns="0" rIns="0" bIns="0" rtlCol="0"/>
          <a:lstStyle/>
          <a:p>
            <a:endParaRPr/>
          </a:p>
        </p:txBody>
      </p:sp>
      <p:sp>
        <p:nvSpPr>
          <p:cNvPr id="19" name="bg object 19"/>
          <p:cNvSpPr/>
          <p:nvPr/>
        </p:nvSpPr>
        <p:spPr>
          <a:xfrm>
            <a:off x="12171888" y="1695052"/>
            <a:ext cx="1291590" cy="6350"/>
          </a:xfrm>
          <a:custGeom>
            <a:avLst/>
            <a:gdLst/>
            <a:ahLst/>
            <a:cxnLst/>
            <a:rect l="l" t="t" r="r" b="b"/>
            <a:pathLst>
              <a:path w="1291590" h="6350">
                <a:moveTo>
                  <a:pt x="1291004" y="0"/>
                </a:moveTo>
                <a:lnTo>
                  <a:pt x="0" y="0"/>
                </a:lnTo>
                <a:lnTo>
                  <a:pt x="0" y="5894"/>
                </a:lnTo>
                <a:lnTo>
                  <a:pt x="1291004" y="5894"/>
                </a:lnTo>
                <a:lnTo>
                  <a:pt x="1291004" y="0"/>
                </a:lnTo>
                <a:close/>
              </a:path>
            </a:pathLst>
          </a:custGeom>
          <a:solidFill>
            <a:srgbClr val="2C7295"/>
          </a:solidFill>
        </p:spPr>
        <p:txBody>
          <a:bodyPr wrap="square" lIns="0" tIns="0" rIns="0" bIns="0" rtlCol="0"/>
          <a:lstStyle/>
          <a:p>
            <a:endParaRPr/>
          </a:p>
        </p:txBody>
      </p:sp>
      <p:pic>
        <p:nvPicPr>
          <p:cNvPr id="20" name="bg object 20"/>
          <p:cNvPicPr/>
          <p:nvPr/>
        </p:nvPicPr>
        <p:blipFill>
          <a:blip r:embed="rId9" cstate="print"/>
          <a:stretch>
            <a:fillRect/>
          </a:stretch>
        </p:blipFill>
        <p:spPr>
          <a:xfrm>
            <a:off x="12171881" y="1750065"/>
            <a:ext cx="447861" cy="121097"/>
          </a:xfrm>
          <a:prstGeom prst="rect">
            <a:avLst/>
          </a:prstGeom>
        </p:spPr>
      </p:pic>
      <p:sp>
        <p:nvSpPr>
          <p:cNvPr id="21" name="bg object 21"/>
          <p:cNvSpPr/>
          <p:nvPr/>
        </p:nvSpPr>
        <p:spPr>
          <a:xfrm>
            <a:off x="12642129" y="1815873"/>
            <a:ext cx="15875" cy="55880"/>
          </a:xfrm>
          <a:custGeom>
            <a:avLst/>
            <a:gdLst/>
            <a:ahLst/>
            <a:cxnLst/>
            <a:rect l="l" t="t" r="r" b="b"/>
            <a:pathLst>
              <a:path w="15875" h="55880">
                <a:moveTo>
                  <a:pt x="0" y="55880"/>
                </a:moveTo>
                <a:lnTo>
                  <a:pt x="15601" y="55880"/>
                </a:lnTo>
                <a:lnTo>
                  <a:pt x="15601" y="0"/>
                </a:lnTo>
                <a:lnTo>
                  <a:pt x="0" y="0"/>
                </a:lnTo>
                <a:lnTo>
                  <a:pt x="0" y="55880"/>
                </a:lnTo>
                <a:close/>
              </a:path>
            </a:pathLst>
          </a:custGeom>
          <a:solidFill>
            <a:srgbClr val="3F7092"/>
          </a:solidFill>
        </p:spPr>
        <p:txBody>
          <a:bodyPr wrap="square" lIns="0" tIns="0" rIns="0" bIns="0" rtlCol="0"/>
          <a:lstStyle/>
          <a:p>
            <a:endParaRPr/>
          </a:p>
        </p:txBody>
      </p:sp>
      <p:sp>
        <p:nvSpPr>
          <p:cNvPr id="22" name="bg object 22"/>
          <p:cNvSpPr/>
          <p:nvPr/>
        </p:nvSpPr>
        <p:spPr>
          <a:xfrm>
            <a:off x="12642126" y="1749843"/>
            <a:ext cx="92710" cy="121920"/>
          </a:xfrm>
          <a:custGeom>
            <a:avLst/>
            <a:gdLst/>
            <a:ahLst/>
            <a:cxnLst/>
            <a:rect l="l" t="t" r="r" b="b"/>
            <a:pathLst>
              <a:path w="92709" h="121919">
                <a:moveTo>
                  <a:pt x="92417" y="0"/>
                </a:moveTo>
                <a:lnTo>
                  <a:pt x="76809" y="0"/>
                </a:lnTo>
                <a:lnTo>
                  <a:pt x="76809" y="52070"/>
                </a:lnTo>
                <a:lnTo>
                  <a:pt x="15595" y="52070"/>
                </a:lnTo>
                <a:lnTo>
                  <a:pt x="15595" y="0"/>
                </a:lnTo>
                <a:lnTo>
                  <a:pt x="0" y="0"/>
                </a:lnTo>
                <a:lnTo>
                  <a:pt x="0" y="52070"/>
                </a:lnTo>
                <a:lnTo>
                  <a:pt x="0" y="66040"/>
                </a:lnTo>
                <a:lnTo>
                  <a:pt x="76809" y="66040"/>
                </a:lnTo>
                <a:lnTo>
                  <a:pt x="76809" y="121920"/>
                </a:lnTo>
                <a:lnTo>
                  <a:pt x="92417" y="121920"/>
                </a:lnTo>
                <a:lnTo>
                  <a:pt x="92417" y="66040"/>
                </a:lnTo>
                <a:lnTo>
                  <a:pt x="92417" y="52070"/>
                </a:lnTo>
                <a:lnTo>
                  <a:pt x="92417" y="0"/>
                </a:lnTo>
                <a:close/>
              </a:path>
            </a:pathLst>
          </a:custGeom>
          <a:solidFill>
            <a:srgbClr val="3F7092"/>
          </a:solidFill>
        </p:spPr>
        <p:txBody>
          <a:bodyPr wrap="square" lIns="0" tIns="0" rIns="0" bIns="0" rtlCol="0"/>
          <a:lstStyle/>
          <a:p>
            <a:endParaRPr/>
          </a:p>
        </p:txBody>
      </p:sp>
      <p:pic>
        <p:nvPicPr>
          <p:cNvPr id="23" name="bg object 23"/>
          <p:cNvPicPr/>
          <p:nvPr/>
        </p:nvPicPr>
        <p:blipFill>
          <a:blip r:embed="rId10" cstate="print"/>
          <a:stretch>
            <a:fillRect/>
          </a:stretch>
        </p:blipFill>
        <p:spPr>
          <a:xfrm>
            <a:off x="12899458" y="1758423"/>
            <a:ext cx="179760" cy="126134"/>
          </a:xfrm>
          <a:prstGeom prst="rect">
            <a:avLst/>
          </a:prstGeom>
        </p:spPr>
      </p:pic>
      <p:pic>
        <p:nvPicPr>
          <p:cNvPr id="24" name="bg object 24"/>
          <p:cNvPicPr/>
          <p:nvPr/>
        </p:nvPicPr>
        <p:blipFill>
          <a:blip r:embed="rId11" cstate="print"/>
          <a:stretch>
            <a:fillRect/>
          </a:stretch>
        </p:blipFill>
        <p:spPr>
          <a:xfrm>
            <a:off x="13106349" y="1739981"/>
            <a:ext cx="309638" cy="150178"/>
          </a:xfrm>
          <a:prstGeom prst="rect">
            <a:avLst/>
          </a:prstGeom>
        </p:spPr>
      </p:pic>
      <p:sp>
        <p:nvSpPr>
          <p:cNvPr id="25" name="bg object 25"/>
          <p:cNvSpPr/>
          <p:nvPr/>
        </p:nvSpPr>
        <p:spPr>
          <a:xfrm>
            <a:off x="13449906" y="1739978"/>
            <a:ext cx="12700" cy="111125"/>
          </a:xfrm>
          <a:custGeom>
            <a:avLst/>
            <a:gdLst/>
            <a:ahLst/>
            <a:cxnLst/>
            <a:rect l="l" t="t" r="r" b="b"/>
            <a:pathLst>
              <a:path w="12700" h="111125">
                <a:moveTo>
                  <a:pt x="12548" y="0"/>
                </a:moveTo>
                <a:lnTo>
                  <a:pt x="0" y="1695"/>
                </a:lnTo>
                <a:lnTo>
                  <a:pt x="683" y="110659"/>
                </a:lnTo>
                <a:lnTo>
                  <a:pt x="12548" y="110659"/>
                </a:lnTo>
                <a:lnTo>
                  <a:pt x="12548" y="0"/>
                </a:lnTo>
                <a:close/>
              </a:path>
            </a:pathLst>
          </a:custGeom>
          <a:solidFill>
            <a:srgbClr val="3F7092"/>
          </a:solidFill>
        </p:spPr>
        <p:txBody>
          <a:bodyPr wrap="square" lIns="0" tIns="0" rIns="0" bIns="0" rtlCol="0"/>
          <a:lstStyle/>
          <a:p>
            <a:endParaRPr/>
          </a:p>
        </p:txBody>
      </p:sp>
      <p:sp>
        <p:nvSpPr>
          <p:cNvPr id="26" name="bg object 26"/>
          <p:cNvSpPr/>
          <p:nvPr/>
        </p:nvSpPr>
        <p:spPr>
          <a:xfrm>
            <a:off x="12821139" y="1739309"/>
            <a:ext cx="6985" cy="134620"/>
          </a:xfrm>
          <a:custGeom>
            <a:avLst/>
            <a:gdLst/>
            <a:ahLst/>
            <a:cxnLst/>
            <a:rect l="l" t="t" r="r" b="b"/>
            <a:pathLst>
              <a:path w="6984" h="134619">
                <a:moveTo>
                  <a:pt x="6780" y="0"/>
                </a:moveTo>
                <a:lnTo>
                  <a:pt x="0" y="0"/>
                </a:lnTo>
                <a:lnTo>
                  <a:pt x="0" y="134221"/>
                </a:lnTo>
                <a:lnTo>
                  <a:pt x="6780" y="134221"/>
                </a:lnTo>
                <a:lnTo>
                  <a:pt x="6780" y="0"/>
                </a:lnTo>
                <a:close/>
              </a:path>
            </a:pathLst>
          </a:custGeom>
          <a:solidFill>
            <a:srgbClr val="3F7092"/>
          </a:solidFill>
        </p:spPr>
        <p:txBody>
          <a:bodyPr wrap="square" lIns="0" tIns="0" rIns="0" bIns="0" rtlCol="0"/>
          <a:lstStyle/>
          <a:p>
            <a:endParaRPr/>
          </a:p>
        </p:txBody>
      </p:sp>
      <p:pic>
        <p:nvPicPr>
          <p:cNvPr id="27" name="bg object 27"/>
          <p:cNvPicPr/>
          <p:nvPr/>
        </p:nvPicPr>
        <p:blipFill>
          <a:blip r:embed="rId12" cstate="print"/>
          <a:stretch>
            <a:fillRect/>
          </a:stretch>
        </p:blipFill>
        <p:spPr>
          <a:xfrm>
            <a:off x="10615778" y="934607"/>
            <a:ext cx="1468770" cy="1466728"/>
          </a:xfrm>
          <a:prstGeom prst="rect">
            <a:avLst/>
          </a:prstGeom>
        </p:spPr>
      </p:pic>
      <p:sp>
        <p:nvSpPr>
          <p:cNvPr id="2" name="Holder 2"/>
          <p:cNvSpPr>
            <a:spLocks noGrp="1"/>
          </p:cNvSpPr>
          <p:nvPr>
            <p:ph type="title"/>
          </p:nvPr>
        </p:nvSpPr>
        <p:spPr>
          <a:xfrm>
            <a:off x="731677" y="2556564"/>
            <a:ext cx="7770495" cy="1428750"/>
          </a:xfrm>
          <a:prstGeom prst="rect">
            <a:avLst/>
          </a:prstGeom>
        </p:spPr>
        <p:txBody>
          <a:bodyPr wrap="square" lIns="0" tIns="0" rIns="0" bIns="0">
            <a:spAutoFit/>
          </a:bodyPr>
          <a:lstStyle>
            <a:lvl1pPr>
              <a:defRPr sz="5300" b="1" i="0">
                <a:solidFill>
                  <a:srgbClr val="3E7092"/>
                </a:solidFill>
                <a:latin typeface="Tahoma"/>
                <a:cs typeface="Tahoma"/>
              </a:defRPr>
            </a:lvl1pPr>
          </a:lstStyle>
          <a:p>
            <a:endParaRPr/>
          </a:p>
        </p:txBody>
      </p:sp>
      <p:sp>
        <p:nvSpPr>
          <p:cNvPr id="3" name="Holder 3"/>
          <p:cNvSpPr>
            <a:spLocks noGrp="1"/>
          </p:cNvSpPr>
          <p:nvPr>
            <p:ph type="body" idx="1"/>
          </p:nvPr>
        </p:nvSpPr>
        <p:spPr>
          <a:xfrm>
            <a:off x="719019" y="4764392"/>
            <a:ext cx="12412980" cy="12475844"/>
          </a:xfrm>
          <a:prstGeom prst="rect">
            <a:avLst/>
          </a:prstGeom>
        </p:spPr>
        <p:txBody>
          <a:bodyPr wrap="square" lIns="0" tIns="0" rIns="0" bIns="0">
            <a:spAutoFit/>
          </a:bodyPr>
          <a:lstStyle>
            <a:lvl1pPr>
              <a:defRPr sz="3950" b="1" i="0">
                <a:solidFill>
                  <a:srgbClr val="3E7092"/>
                </a:solidFill>
                <a:latin typeface="Tahoma"/>
                <a:cs typeface="Tahoma"/>
              </a:defRPr>
            </a:lvl1pPr>
          </a:lstStyle>
          <a:p>
            <a:endParaRPr/>
          </a:p>
        </p:txBody>
      </p:sp>
      <p:sp>
        <p:nvSpPr>
          <p:cNvPr id="4" name="Holder 4"/>
          <p:cNvSpPr>
            <a:spLocks noGrp="1"/>
          </p:cNvSpPr>
          <p:nvPr>
            <p:ph type="ftr" sz="quarter" idx="5"/>
          </p:nvPr>
        </p:nvSpPr>
        <p:spPr>
          <a:xfrm>
            <a:off x="723906" y="18801367"/>
            <a:ext cx="10793730" cy="457200"/>
          </a:xfrm>
          <a:prstGeom prst="rect">
            <a:avLst/>
          </a:prstGeom>
        </p:spPr>
        <p:txBody>
          <a:bodyPr wrap="square" lIns="0" tIns="0" rIns="0" bIns="0">
            <a:spAutoFit/>
          </a:bodyPr>
          <a:lstStyle>
            <a:lvl1pPr>
              <a:defRPr sz="2650" b="0" i="0">
                <a:solidFill>
                  <a:srgbClr val="3E7092"/>
                </a:solidFill>
                <a:latin typeface="Verdana"/>
                <a:cs typeface="Verdana"/>
              </a:defRPr>
            </a:lvl1pPr>
          </a:lstStyle>
          <a:p>
            <a:pPr marL="12700">
              <a:lnSpc>
                <a:spcPct val="100000"/>
              </a:lnSpc>
              <a:spcBef>
                <a:spcPts val="95"/>
              </a:spcBef>
            </a:pPr>
            <a:r>
              <a:rPr spc="-70" dirty="0"/>
              <a:t>Project</a:t>
            </a:r>
            <a:r>
              <a:rPr spc="-305" dirty="0"/>
              <a:t> </a:t>
            </a:r>
            <a:r>
              <a:rPr spc="-130" dirty="0"/>
              <a:t>Title,</a:t>
            </a:r>
            <a:r>
              <a:rPr spc="-305" dirty="0"/>
              <a:t> </a:t>
            </a:r>
            <a:r>
              <a:rPr spc="-165" dirty="0"/>
              <a:t>Author(s)</a:t>
            </a:r>
            <a:r>
              <a:rPr spc="-305" dirty="0"/>
              <a:t> </a:t>
            </a:r>
            <a:r>
              <a:rPr spc="-160" dirty="0"/>
              <a:t>Name</a:t>
            </a:r>
            <a:r>
              <a:rPr spc="-305" dirty="0"/>
              <a:t> </a:t>
            </a:r>
            <a:r>
              <a:rPr spc="-280" dirty="0"/>
              <a:t>/</a:t>
            </a:r>
            <a:r>
              <a:rPr spc="-305" dirty="0"/>
              <a:t> </a:t>
            </a:r>
            <a:r>
              <a:rPr spc="-130" dirty="0"/>
              <a:t>Institution</a:t>
            </a:r>
            <a:r>
              <a:rPr spc="-305" dirty="0"/>
              <a:t> </a:t>
            </a:r>
            <a:r>
              <a:rPr spc="-200" dirty="0"/>
              <a:t>(if</a:t>
            </a:r>
            <a:r>
              <a:rPr spc="-305" dirty="0"/>
              <a:t> </a:t>
            </a:r>
            <a:r>
              <a:rPr spc="-130" dirty="0"/>
              <a:t>needed)</a:t>
            </a:r>
            <a:r>
              <a:rPr spc="-305" dirty="0"/>
              <a:t> </a:t>
            </a:r>
            <a:r>
              <a:rPr spc="-280" dirty="0"/>
              <a:t>/</a:t>
            </a:r>
            <a:r>
              <a:rPr spc="-300" dirty="0"/>
              <a:t> </a:t>
            </a:r>
            <a:r>
              <a:rPr spc="-50" dirty="0"/>
              <a:t>Contact</a:t>
            </a:r>
            <a:r>
              <a:rPr spc="-305" dirty="0"/>
              <a:t> </a:t>
            </a:r>
            <a:r>
              <a:rPr spc="-295" dirty="0"/>
              <a:t>(e-</a:t>
            </a:r>
            <a:r>
              <a:rPr spc="-130" dirty="0"/>
              <a:t>mail)</a:t>
            </a:r>
          </a:p>
        </p:txBody>
      </p:sp>
      <p:sp>
        <p:nvSpPr>
          <p:cNvPr id="5" name="Holder 5"/>
          <p:cNvSpPr>
            <a:spLocks noGrp="1"/>
          </p:cNvSpPr>
          <p:nvPr>
            <p:ph type="dt" sz="half" idx="6"/>
          </p:nvPr>
        </p:nvSpPr>
        <p:spPr>
          <a:xfrm>
            <a:off x="710247" y="18696814"/>
            <a:ext cx="3267138"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10/2/25</a:t>
            </a:fld>
            <a:endParaRPr lang="en-US"/>
          </a:p>
        </p:txBody>
      </p:sp>
      <p:sp>
        <p:nvSpPr>
          <p:cNvPr id="6" name="Holder 6"/>
          <p:cNvSpPr>
            <a:spLocks noGrp="1"/>
          </p:cNvSpPr>
          <p:nvPr>
            <p:ph type="sldNum" sz="quarter" idx="7"/>
          </p:nvPr>
        </p:nvSpPr>
        <p:spPr>
          <a:xfrm>
            <a:off x="10227564" y="18696814"/>
            <a:ext cx="3267138"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15312" y="1360728"/>
            <a:ext cx="7203440" cy="633095"/>
          </a:xfrm>
          <a:prstGeom prst="rect">
            <a:avLst/>
          </a:prstGeom>
        </p:spPr>
        <p:txBody>
          <a:bodyPr vert="horz" wrap="square" lIns="0" tIns="17145" rIns="0" bIns="0" rtlCol="0">
            <a:spAutoFit/>
          </a:bodyPr>
          <a:lstStyle/>
          <a:p>
            <a:pPr marL="12700">
              <a:lnSpc>
                <a:spcPct val="100000"/>
              </a:lnSpc>
              <a:spcBef>
                <a:spcPts val="135"/>
              </a:spcBef>
              <a:tabLst>
                <a:tab pos="3498850" algn="l"/>
              </a:tabLst>
            </a:pPr>
            <a:r>
              <a:rPr sz="4000" b="1" dirty="0">
                <a:solidFill>
                  <a:srgbClr val="3E7092"/>
                </a:solidFill>
                <a:latin typeface="+mj-lt"/>
                <a:cs typeface="Tahoma"/>
              </a:rPr>
              <a:t>Track X	Track full name</a:t>
            </a:r>
            <a:endParaRPr sz="4000" dirty="0">
              <a:latin typeface="+mj-lt"/>
              <a:cs typeface="Tahoma"/>
            </a:endParaRPr>
          </a:p>
        </p:txBody>
      </p:sp>
      <p:sp>
        <p:nvSpPr>
          <p:cNvPr id="5" name="object 5"/>
          <p:cNvSpPr txBox="1">
            <a:spLocks noGrp="1"/>
          </p:cNvSpPr>
          <p:nvPr>
            <p:ph type="ftr" sz="quarter" idx="5"/>
          </p:nvPr>
        </p:nvSpPr>
        <p:spPr>
          <a:xfrm>
            <a:off x="723906" y="19103202"/>
            <a:ext cx="12242794" cy="473848"/>
          </a:xfrm>
          <a:prstGeom prst="rect">
            <a:avLst/>
          </a:prstGeom>
        </p:spPr>
        <p:txBody>
          <a:bodyPr vert="horz" wrap="square" lIns="0" tIns="12065" rIns="0" bIns="0" rtlCol="0">
            <a:spAutoFit/>
          </a:bodyPr>
          <a:lstStyle/>
          <a:p>
            <a:pPr marL="12700">
              <a:lnSpc>
                <a:spcPct val="100000"/>
              </a:lnSpc>
              <a:spcBef>
                <a:spcPts val="95"/>
              </a:spcBef>
            </a:pPr>
            <a:r>
              <a:rPr sz="3000" dirty="0">
                <a:latin typeface="+mn-lt"/>
              </a:rPr>
              <a:t>Project Title, Author(s) Name / Institution (if needed) / Contact (e-mail)</a:t>
            </a:r>
          </a:p>
        </p:txBody>
      </p:sp>
      <p:sp>
        <p:nvSpPr>
          <p:cNvPr id="3" name="object 3"/>
          <p:cNvSpPr txBox="1">
            <a:spLocks noGrp="1"/>
          </p:cNvSpPr>
          <p:nvPr>
            <p:ph type="title"/>
          </p:nvPr>
        </p:nvSpPr>
        <p:spPr>
          <a:xfrm>
            <a:off x="731677" y="2355850"/>
            <a:ext cx="11625423" cy="1799852"/>
          </a:xfrm>
          <a:prstGeom prst="rect">
            <a:avLst/>
          </a:prstGeom>
        </p:spPr>
        <p:txBody>
          <a:bodyPr vert="horz" wrap="square" lIns="0" tIns="67945" rIns="0" bIns="0" rtlCol="0">
            <a:spAutoFit/>
          </a:bodyPr>
          <a:lstStyle/>
          <a:p>
            <a:pPr marL="12700">
              <a:lnSpc>
                <a:spcPct val="100000"/>
              </a:lnSpc>
              <a:spcBef>
                <a:spcPts val="535"/>
              </a:spcBef>
            </a:pPr>
            <a:r>
              <a:rPr sz="8000" dirty="0">
                <a:latin typeface="+mj-lt"/>
              </a:rPr>
              <a:t>Submission Type </a:t>
            </a:r>
            <a:r>
              <a:rPr lang="en-US" sz="8000" dirty="0">
                <a:latin typeface="+mj-lt"/>
              </a:rPr>
              <a:t>B</a:t>
            </a:r>
            <a:r>
              <a:rPr sz="8000" dirty="0">
                <a:latin typeface="+mj-lt"/>
              </a:rPr>
              <a:t> Title</a:t>
            </a:r>
          </a:p>
          <a:p>
            <a:pPr marL="12700">
              <a:lnSpc>
                <a:spcPct val="100000"/>
              </a:lnSpc>
              <a:spcBef>
                <a:spcPts val="290"/>
              </a:spcBef>
            </a:pPr>
            <a:r>
              <a:rPr sz="3000" b="0" spc="-200" dirty="0">
                <a:latin typeface="+mn-lt"/>
                <a:cs typeface="Verdana"/>
              </a:rPr>
              <a:t>Author(s)</a:t>
            </a:r>
            <a:r>
              <a:rPr sz="3000" b="0" spc="-375" dirty="0">
                <a:latin typeface="+mn-lt"/>
                <a:cs typeface="Verdana"/>
              </a:rPr>
              <a:t> </a:t>
            </a:r>
            <a:r>
              <a:rPr sz="3000" b="0" spc="-20" dirty="0">
                <a:latin typeface="+mn-lt"/>
                <a:cs typeface="Verdana"/>
              </a:rPr>
              <a:t>name</a:t>
            </a:r>
            <a:endParaRPr sz="3000" dirty="0">
              <a:latin typeface="+mn-lt"/>
              <a:cs typeface="Verdana"/>
            </a:endParaRPr>
          </a:p>
        </p:txBody>
      </p:sp>
      <p:sp>
        <p:nvSpPr>
          <p:cNvPr id="4" name="object 4"/>
          <p:cNvSpPr txBox="1">
            <a:spLocks noGrp="1"/>
          </p:cNvSpPr>
          <p:nvPr>
            <p:ph type="body" idx="1"/>
          </p:nvPr>
        </p:nvSpPr>
        <p:spPr>
          <a:xfrm>
            <a:off x="719018" y="4413250"/>
            <a:ext cx="12755675" cy="15213780"/>
          </a:xfrm>
          <a:prstGeom prst="rect">
            <a:avLst/>
          </a:prstGeom>
        </p:spPr>
        <p:txBody>
          <a:bodyPr vert="horz" wrap="square" lIns="0" tIns="73025" rIns="0" bIns="0" rtlCol="0">
            <a:spAutoFit/>
          </a:bodyPr>
          <a:lstStyle/>
          <a:p>
            <a:pPr marL="12700">
              <a:lnSpc>
                <a:spcPct val="100000"/>
              </a:lnSpc>
              <a:spcBef>
                <a:spcPts val="575"/>
              </a:spcBef>
            </a:pPr>
            <a:r>
              <a:rPr sz="5000" dirty="0">
                <a:latin typeface="+mn-lt"/>
              </a:rPr>
              <a:t>Context of the </a:t>
            </a:r>
            <a:r>
              <a:rPr lang="en-US" sz="5000" dirty="0">
                <a:latin typeface="+mn-lt"/>
              </a:rPr>
              <a:t>Study</a:t>
            </a:r>
            <a:endParaRPr sz="5000" dirty="0">
              <a:latin typeface="+mn-lt"/>
            </a:endParaRPr>
          </a:p>
          <a:p>
            <a:pPr marL="12700" marR="5080" algn="l">
              <a:lnSpc>
                <a:spcPct val="101299"/>
              </a:lnSpc>
              <a:spcBef>
                <a:spcPts val="330"/>
              </a:spcBef>
            </a:pPr>
            <a:r>
              <a:rPr sz="3500" b="0" dirty="0">
                <a:latin typeface="+mn-lt"/>
                <a:cs typeface="Verdana"/>
              </a:rPr>
              <a:t>Describe context of the </a:t>
            </a:r>
            <a:r>
              <a:rPr lang="en-US" sz="3500" b="0" dirty="0">
                <a:latin typeface="+mn-lt"/>
                <a:cs typeface="Verdana"/>
              </a:rPr>
              <a:t>study</a:t>
            </a:r>
            <a:r>
              <a:rPr lang="en-NL" sz="3500" b="0" dirty="0">
                <a:latin typeface="+mn-lt"/>
                <a:cs typeface="Verdana"/>
              </a:rPr>
              <a:t> - </a:t>
            </a:r>
            <a:r>
              <a:rPr sz="3500" b="0" dirty="0">
                <a:latin typeface="+mn-lt"/>
                <a:cs typeface="Verdana"/>
              </a:rPr>
              <a:t>the starting problem(s) and a general background. Please, use pictures, diagrams, short and clear sentences, make use of bullet points to underline important aspects.</a:t>
            </a:r>
            <a:endParaRPr lang="en-US" sz="3500" b="0" dirty="0">
              <a:latin typeface="+mn-lt"/>
              <a:cs typeface="Verdana"/>
            </a:endParaRPr>
          </a:p>
          <a:p>
            <a:pPr marL="12700" marR="5080" algn="l">
              <a:lnSpc>
                <a:spcPct val="101299"/>
              </a:lnSpc>
              <a:spcBef>
                <a:spcPts val="330"/>
              </a:spcBef>
            </a:pPr>
            <a:endParaRPr lang="en-NL" sz="3500" b="0" dirty="0">
              <a:latin typeface="+mn-lt"/>
              <a:cs typeface="Verdana"/>
            </a:endParaRPr>
          </a:p>
          <a:p>
            <a:pPr marL="12700">
              <a:lnSpc>
                <a:spcPct val="100000"/>
              </a:lnSpc>
            </a:pPr>
            <a:r>
              <a:rPr lang="en-GB" sz="5000" dirty="0">
                <a:latin typeface="+mn-lt"/>
              </a:rPr>
              <a:t>Explaining and Defining the Research</a:t>
            </a:r>
          </a:p>
          <a:p>
            <a:pPr marL="12700" marR="82550" algn="l">
              <a:lnSpc>
                <a:spcPct val="101299"/>
              </a:lnSpc>
              <a:spcBef>
                <a:spcPts val="330"/>
              </a:spcBef>
            </a:pPr>
            <a:r>
              <a:rPr lang="en-GB" sz="3500" b="0" dirty="0">
                <a:latin typeface="+mn-lt"/>
                <a:cs typeface="Verdana"/>
              </a:rPr>
              <a:t>Explain how the research contributes to Cities in Action. Describe how it interprets or supports pathways to improving quality of life and resilience. Highlight the ways in which it addresses, expands, or offers new insights relevant to the submitted track.</a:t>
            </a:r>
            <a:endParaRPr sz="3500" dirty="0">
              <a:latin typeface="+mn-lt"/>
              <a:cs typeface="Verdana"/>
            </a:endParaRPr>
          </a:p>
          <a:p>
            <a:pPr algn="l">
              <a:lnSpc>
                <a:spcPct val="100000"/>
              </a:lnSpc>
              <a:spcBef>
                <a:spcPts val="1330"/>
              </a:spcBef>
            </a:pPr>
            <a:endParaRPr sz="2950" dirty="0">
              <a:latin typeface="+mn-lt"/>
              <a:cs typeface="Verdana"/>
            </a:endParaRPr>
          </a:p>
          <a:p>
            <a:pPr marL="12700">
              <a:lnSpc>
                <a:spcPct val="100000"/>
              </a:lnSpc>
            </a:pPr>
            <a:r>
              <a:rPr lang="en-GB" sz="5000" dirty="0">
                <a:latin typeface="+mn-lt"/>
              </a:rPr>
              <a:t>Methodology</a:t>
            </a:r>
            <a:endParaRPr sz="5000" dirty="0">
              <a:latin typeface="+mn-lt"/>
            </a:endParaRPr>
          </a:p>
          <a:p>
            <a:pPr marL="12700" marR="82550" algn="l">
              <a:lnSpc>
                <a:spcPct val="101299"/>
              </a:lnSpc>
              <a:spcBef>
                <a:spcPts val="330"/>
              </a:spcBef>
            </a:pPr>
            <a:r>
              <a:rPr sz="3500" b="0" dirty="0">
                <a:latin typeface="+mn-lt"/>
                <a:cs typeface="Verdana"/>
              </a:rPr>
              <a:t>Present content of the project – main approach, aspects, principles applied, etc. </a:t>
            </a:r>
            <a:endParaRPr lang="en-US" sz="3500" b="0" dirty="0">
              <a:latin typeface="+mn-lt"/>
              <a:cs typeface="Verdana"/>
            </a:endParaRPr>
          </a:p>
          <a:p>
            <a:pPr marL="12700" marR="82550" algn="l">
              <a:lnSpc>
                <a:spcPct val="101299"/>
              </a:lnSpc>
              <a:spcBef>
                <a:spcPts val="330"/>
              </a:spcBef>
            </a:pPr>
            <a:endParaRPr sz="2950" dirty="0">
              <a:latin typeface="+mn-lt"/>
              <a:cs typeface="Verdana"/>
            </a:endParaRPr>
          </a:p>
          <a:p>
            <a:pPr marL="22225">
              <a:lnSpc>
                <a:spcPct val="100000"/>
              </a:lnSpc>
            </a:pPr>
            <a:r>
              <a:rPr lang="en-US" sz="5000" dirty="0">
                <a:latin typeface="+mn-lt"/>
              </a:rPr>
              <a:t>Study</a:t>
            </a:r>
            <a:r>
              <a:rPr sz="5000" dirty="0">
                <a:latin typeface="+mn-lt"/>
              </a:rPr>
              <a:t> Results</a:t>
            </a:r>
          </a:p>
          <a:p>
            <a:pPr marL="22225" marR="73660" algn="l">
              <a:lnSpc>
                <a:spcPct val="101299"/>
              </a:lnSpc>
              <a:spcBef>
                <a:spcPts val="330"/>
              </a:spcBef>
            </a:pPr>
            <a:r>
              <a:rPr sz="3500" b="0" dirty="0">
                <a:latin typeface="+mn-lt"/>
                <a:cs typeface="Verdana"/>
              </a:rPr>
              <a:t>Explain various effects of the project on its immediate surrounding. </a:t>
            </a:r>
            <a:endParaRPr lang="en-US" sz="3500" b="0" dirty="0">
              <a:latin typeface="+mn-lt"/>
              <a:cs typeface="Verdana"/>
            </a:endParaRPr>
          </a:p>
          <a:p>
            <a:pPr marL="22225" marR="73660" algn="l">
              <a:lnSpc>
                <a:spcPct val="101299"/>
              </a:lnSpc>
              <a:spcBef>
                <a:spcPts val="330"/>
              </a:spcBef>
            </a:pPr>
            <a:endParaRPr sz="2950" dirty="0">
              <a:latin typeface="+mn-lt"/>
              <a:cs typeface="Verdana"/>
            </a:endParaRPr>
          </a:p>
          <a:p>
            <a:pPr marL="13970">
              <a:lnSpc>
                <a:spcPct val="100000"/>
              </a:lnSpc>
            </a:pPr>
            <a:r>
              <a:rPr sz="5000" dirty="0">
                <a:latin typeface="+mn-lt"/>
              </a:rPr>
              <a:t>Broader </a:t>
            </a:r>
            <a:r>
              <a:rPr lang="en-US" sz="5000" dirty="0">
                <a:latin typeface="+mn-lt"/>
              </a:rPr>
              <a:t>Study</a:t>
            </a:r>
            <a:r>
              <a:rPr sz="5000" dirty="0">
                <a:latin typeface="+mn-lt"/>
              </a:rPr>
              <a:t> Impact</a:t>
            </a:r>
          </a:p>
          <a:p>
            <a:pPr marL="13970" marR="81915" algn="l">
              <a:lnSpc>
                <a:spcPct val="101299"/>
              </a:lnSpc>
              <a:spcBef>
                <a:spcPts val="330"/>
              </a:spcBef>
            </a:pPr>
            <a:r>
              <a:rPr sz="3500" b="0" dirty="0">
                <a:latin typeface="+mn-lt"/>
                <a:cs typeface="Verdana"/>
              </a:rPr>
              <a:t>Explain the impact of your project on a broader societal development. </a:t>
            </a:r>
            <a:endParaRPr lang="en-US" sz="3500" b="0" dirty="0">
              <a:latin typeface="+mn-lt"/>
              <a:cs typeface="Verdana"/>
            </a:endParaRPr>
          </a:p>
          <a:p>
            <a:pPr marL="13970" marR="81915" algn="l">
              <a:lnSpc>
                <a:spcPct val="101299"/>
              </a:lnSpc>
              <a:spcBef>
                <a:spcPts val="330"/>
              </a:spcBef>
            </a:pPr>
            <a:endParaRPr sz="2950" dirty="0">
              <a:latin typeface="+mn-lt"/>
              <a:cs typeface="Verdana"/>
            </a:endParaRPr>
          </a:p>
          <a:p>
            <a:pPr marL="14604">
              <a:lnSpc>
                <a:spcPct val="100000"/>
              </a:lnSpc>
            </a:pPr>
            <a:r>
              <a:rPr sz="5000" dirty="0">
                <a:latin typeface="+mn-lt"/>
              </a:rPr>
              <a:t>Future Development</a:t>
            </a:r>
          </a:p>
          <a:p>
            <a:pPr marL="14604" marR="435609" algn="l">
              <a:lnSpc>
                <a:spcPct val="101299"/>
              </a:lnSpc>
              <a:spcBef>
                <a:spcPts val="330"/>
              </a:spcBef>
            </a:pPr>
            <a:r>
              <a:rPr sz="3500" b="0" dirty="0">
                <a:latin typeface="+mn-lt"/>
                <a:cs typeface="Verdana"/>
              </a:rPr>
              <a:t>Describe how </a:t>
            </a:r>
            <a:r>
              <a:rPr sz="3500" b="0">
                <a:latin typeface="+mn-lt"/>
                <a:cs typeface="Verdana"/>
              </a:rPr>
              <a:t>your </a:t>
            </a:r>
            <a:r>
              <a:rPr lang="en-US" sz="3500" b="0">
                <a:latin typeface="+mn-lt"/>
                <a:cs typeface="Verdana"/>
              </a:rPr>
              <a:t>study</a:t>
            </a:r>
            <a:r>
              <a:rPr sz="3500" b="0">
                <a:latin typeface="+mn-lt"/>
                <a:cs typeface="Verdana"/>
              </a:rPr>
              <a:t> </a:t>
            </a:r>
            <a:r>
              <a:rPr sz="3500" b="0" dirty="0">
                <a:latin typeface="+mn-lt"/>
                <a:cs typeface="Verdana"/>
              </a:rPr>
              <a:t>will evolve in next years and tell us about your future initiatives. </a:t>
            </a:r>
            <a:endParaRPr sz="3500" dirty="0">
              <a:latin typeface="+mn-lt"/>
              <a:cs typeface="Verdana"/>
            </a:endParaRPr>
          </a:p>
        </p:txBody>
      </p:sp>
      <p:pic>
        <p:nvPicPr>
          <p:cNvPr id="12" name="Picture 11" descr="A logo with text on it&#10;&#10;AI-generated content may be incorrect.">
            <a:extLst>
              <a:ext uri="{FF2B5EF4-FFF2-40B4-BE49-F238E27FC236}">
                <a16:creationId xmlns:a16="http://schemas.microsoft.com/office/drawing/2014/main" id="{F33DA4FA-256F-CED5-536D-88019ADAF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2100" y="831850"/>
            <a:ext cx="3107388" cy="161345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191</Words>
  <Application>Microsoft Macintosh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Tahoma</vt:lpstr>
      <vt:lpstr>Verdana</vt:lpstr>
      <vt:lpstr>Office Theme</vt:lpstr>
      <vt:lpstr>Submission Type B Title Author(s) name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dc:title>
  <cp:lastModifiedBy>Maryte Litvinaite</cp:lastModifiedBy>
  <cp:revision>4</cp:revision>
  <dcterms:created xsi:type="dcterms:W3CDTF">2025-10-02T11:02:05Z</dcterms:created>
  <dcterms:modified xsi:type="dcterms:W3CDTF">2025-10-02T12:18:57Z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2025-10-02T00:00:00Z</vt:filetime>
  </property>
  <property fmtid="{D5CDD505-2E9C-101B-9397-08002B2CF9AE}" pid="3" name="Creator">
    <vt:lpwstr>Adobe Illustrator 29.9 (Macintosh)</vt:lpwstr>
  </property>
  <property fmtid="{D5CDD505-2E9C-101B-9397-08002B2CF9AE}" pid="4" name="LastSaved">
    <vt:filetime>2025-10-02T00:00:00Z</vt:filetime>
  </property>
  <property fmtid="{D5CDD505-2E9C-101B-9397-08002B2CF9AE}" pid="5" name="Producer">
    <vt:lpwstr>Adobe PDF library 17.00</vt:lpwstr>
  </property>
</Properties>
</file>