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Lst>
  <p:sldSz cx="14198600" cy="20104100"/>
  <p:notesSz cx="14198600" cy="201041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67"/>
    <p:restoredTop sz="94718"/>
  </p:normalViewPr>
  <p:slideViewPr>
    <p:cSldViewPr>
      <p:cViewPr varScale="1">
        <p:scale>
          <a:sx n="38" d="100"/>
          <a:sy n="38" d="100"/>
        </p:scale>
        <p:origin x="2864" y="216"/>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065371" y="6232271"/>
            <a:ext cx="12074208" cy="4221861"/>
          </a:xfrm>
          <a:prstGeom prst="rect">
            <a:avLst/>
          </a:prstGeom>
        </p:spPr>
        <p:txBody>
          <a:bodyPr wrap="square" lIns="0" tIns="0" rIns="0" bIns="0">
            <a:spAutoFit/>
          </a:bodyPr>
          <a:lstStyle>
            <a:lvl1pPr>
              <a:defRPr sz="5300" b="1" i="0">
                <a:solidFill>
                  <a:srgbClr val="3E7092"/>
                </a:solidFill>
                <a:latin typeface="Tahoma"/>
                <a:cs typeface="Tahoma"/>
              </a:defRPr>
            </a:lvl1pPr>
          </a:lstStyle>
          <a:p>
            <a:endParaRPr/>
          </a:p>
        </p:txBody>
      </p:sp>
      <p:sp>
        <p:nvSpPr>
          <p:cNvPr id="3" name="Holder 3"/>
          <p:cNvSpPr>
            <a:spLocks noGrp="1"/>
          </p:cNvSpPr>
          <p:nvPr>
            <p:ph type="subTitle" idx="4"/>
          </p:nvPr>
        </p:nvSpPr>
        <p:spPr>
          <a:xfrm>
            <a:off x="2130742" y="11258296"/>
            <a:ext cx="9943465" cy="5026025"/>
          </a:xfrm>
          <a:prstGeom prst="rect">
            <a:avLst/>
          </a:prstGeom>
        </p:spPr>
        <p:txBody>
          <a:bodyPr wrap="square" lIns="0" tIns="0" rIns="0" bIns="0">
            <a:spAutoFit/>
          </a:bodyPr>
          <a:lstStyle>
            <a:lvl1pPr>
              <a:defRPr sz="3950" b="1" i="0">
                <a:solidFill>
                  <a:srgbClr val="3E7092"/>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defRPr sz="2650" b="0" i="0">
                <a:solidFill>
                  <a:srgbClr val="3E7092"/>
                </a:solidFill>
                <a:latin typeface="Verdana"/>
                <a:cs typeface="Verdana"/>
              </a:defRPr>
            </a:lvl1pPr>
          </a:lstStyle>
          <a:p>
            <a:pPr marL="12700">
              <a:lnSpc>
                <a:spcPct val="100000"/>
              </a:lnSpc>
              <a:spcBef>
                <a:spcPts val="95"/>
              </a:spcBef>
            </a:pPr>
            <a:r>
              <a:rPr spc="-70" dirty="0"/>
              <a:t>Project</a:t>
            </a:r>
            <a:r>
              <a:rPr spc="-305" dirty="0"/>
              <a:t> </a:t>
            </a:r>
            <a:r>
              <a:rPr spc="-130" dirty="0"/>
              <a:t>Title,</a:t>
            </a:r>
            <a:r>
              <a:rPr spc="-305" dirty="0"/>
              <a:t> </a:t>
            </a:r>
            <a:r>
              <a:rPr spc="-165" dirty="0"/>
              <a:t>Author(s)</a:t>
            </a:r>
            <a:r>
              <a:rPr spc="-305" dirty="0"/>
              <a:t> </a:t>
            </a:r>
            <a:r>
              <a:rPr spc="-160" dirty="0"/>
              <a:t>Name</a:t>
            </a:r>
            <a:r>
              <a:rPr spc="-305" dirty="0"/>
              <a:t> </a:t>
            </a:r>
            <a:r>
              <a:rPr spc="-280" dirty="0"/>
              <a:t>/</a:t>
            </a:r>
            <a:r>
              <a:rPr spc="-305" dirty="0"/>
              <a:t> </a:t>
            </a:r>
            <a:r>
              <a:rPr spc="-130" dirty="0"/>
              <a:t>Institution</a:t>
            </a:r>
            <a:r>
              <a:rPr spc="-305" dirty="0"/>
              <a:t> </a:t>
            </a:r>
            <a:r>
              <a:rPr spc="-200" dirty="0"/>
              <a:t>(if</a:t>
            </a:r>
            <a:r>
              <a:rPr spc="-305" dirty="0"/>
              <a:t> </a:t>
            </a:r>
            <a:r>
              <a:rPr spc="-130" dirty="0"/>
              <a:t>needed)</a:t>
            </a:r>
            <a:r>
              <a:rPr spc="-305" dirty="0"/>
              <a:t> </a:t>
            </a:r>
            <a:r>
              <a:rPr spc="-280" dirty="0"/>
              <a:t>/</a:t>
            </a:r>
            <a:r>
              <a:rPr spc="-300" dirty="0"/>
              <a:t> </a:t>
            </a:r>
            <a:r>
              <a:rPr spc="-50" dirty="0"/>
              <a:t>Contact</a:t>
            </a:r>
            <a:r>
              <a:rPr spc="-305" dirty="0"/>
              <a:t> </a:t>
            </a:r>
            <a:r>
              <a:rPr spc="-295" dirty="0"/>
              <a:t>(e-</a:t>
            </a:r>
            <a:r>
              <a:rPr spc="-130" dirty="0"/>
              <a:t>mail)</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300" b="1" i="0">
                <a:solidFill>
                  <a:srgbClr val="3E7092"/>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3950" b="1" i="0">
                <a:solidFill>
                  <a:srgbClr val="3E7092"/>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defRPr sz="2650" b="0" i="0">
                <a:solidFill>
                  <a:srgbClr val="3E7092"/>
                </a:solidFill>
                <a:latin typeface="Verdana"/>
                <a:cs typeface="Verdana"/>
              </a:defRPr>
            </a:lvl1pPr>
          </a:lstStyle>
          <a:p>
            <a:pPr marL="12700">
              <a:lnSpc>
                <a:spcPct val="100000"/>
              </a:lnSpc>
              <a:spcBef>
                <a:spcPts val="95"/>
              </a:spcBef>
            </a:pPr>
            <a:r>
              <a:rPr spc="-70" dirty="0"/>
              <a:t>Project</a:t>
            </a:r>
            <a:r>
              <a:rPr spc="-305" dirty="0"/>
              <a:t> </a:t>
            </a:r>
            <a:r>
              <a:rPr spc="-130" dirty="0"/>
              <a:t>Title,</a:t>
            </a:r>
            <a:r>
              <a:rPr spc="-305" dirty="0"/>
              <a:t> </a:t>
            </a:r>
            <a:r>
              <a:rPr spc="-165" dirty="0"/>
              <a:t>Author(s)</a:t>
            </a:r>
            <a:r>
              <a:rPr spc="-305" dirty="0"/>
              <a:t> </a:t>
            </a:r>
            <a:r>
              <a:rPr spc="-160" dirty="0"/>
              <a:t>Name</a:t>
            </a:r>
            <a:r>
              <a:rPr spc="-305" dirty="0"/>
              <a:t> </a:t>
            </a:r>
            <a:r>
              <a:rPr spc="-280" dirty="0"/>
              <a:t>/</a:t>
            </a:r>
            <a:r>
              <a:rPr spc="-305" dirty="0"/>
              <a:t> </a:t>
            </a:r>
            <a:r>
              <a:rPr spc="-130" dirty="0"/>
              <a:t>Institution</a:t>
            </a:r>
            <a:r>
              <a:rPr spc="-305" dirty="0"/>
              <a:t> </a:t>
            </a:r>
            <a:r>
              <a:rPr spc="-200" dirty="0"/>
              <a:t>(if</a:t>
            </a:r>
            <a:r>
              <a:rPr spc="-305" dirty="0"/>
              <a:t> </a:t>
            </a:r>
            <a:r>
              <a:rPr spc="-130" dirty="0"/>
              <a:t>needed)</a:t>
            </a:r>
            <a:r>
              <a:rPr spc="-305" dirty="0"/>
              <a:t> </a:t>
            </a:r>
            <a:r>
              <a:rPr spc="-280" dirty="0"/>
              <a:t>/</a:t>
            </a:r>
            <a:r>
              <a:rPr spc="-300" dirty="0"/>
              <a:t> </a:t>
            </a:r>
            <a:r>
              <a:rPr spc="-50" dirty="0"/>
              <a:t>Contact</a:t>
            </a:r>
            <a:r>
              <a:rPr spc="-305" dirty="0"/>
              <a:t> </a:t>
            </a:r>
            <a:r>
              <a:rPr spc="-295" dirty="0"/>
              <a:t>(e-</a:t>
            </a:r>
            <a:r>
              <a:rPr spc="-130" dirty="0"/>
              <a:t>mail)</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300" b="1" i="0">
                <a:solidFill>
                  <a:srgbClr val="3E7092"/>
                </a:solidFill>
                <a:latin typeface="Tahoma"/>
                <a:cs typeface="Tahoma"/>
              </a:defRPr>
            </a:lvl1pPr>
          </a:lstStyle>
          <a:p>
            <a:endParaRPr/>
          </a:p>
        </p:txBody>
      </p:sp>
      <p:sp>
        <p:nvSpPr>
          <p:cNvPr id="3" name="Holder 3"/>
          <p:cNvSpPr>
            <a:spLocks noGrp="1"/>
          </p:cNvSpPr>
          <p:nvPr>
            <p:ph sz="half" idx="2"/>
          </p:nvPr>
        </p:nvSpPr>
        <p:spPr>
          <a:xfrm>
            <a:off x="710247" y="4623943"/>
            <a:ext cx="6179153" cy="13268707"/>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7315549" y="4623943"/>
            <a:ext cx="6179153" cy="13268707"/>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2650" b="0" i="0">
                <a:solidFill>
                  <a:srgbClr val="3E7092"/>
                </a:solidFill>
                <a:latin typeface="Verdana"/>
                <a:cs typeface="Verdana"/>
              </a:defRPr>
            </a:lvl1pPr>
          </a:lstStyle>
          <a:p>
            <a:pPr marL="12700">
              <a:lnSpc>
                <a:spcPct val="100000"/>
              </a:lnSpc>
              <a:spcBef>
                <a:spcPts val="95"/>
              </a:spcBef>
            </a:pPr>
            <a:r>
              <a:rPr spc="-70" dirty="0"/>
              <a:t>Project</a:t>
            </a:r>
            <a:r>
              <a:rPr spc="-305" dirty="0"/>
              <a:t> </a:t>
            </a:r>
            <a:r>
              <a:rPr spc="-130" dirty="0"/>
              <a:t>Title,</a:t>
            </a:r>
            <a:r>
              <a:rPr spc="-305" dirty="0"/>
              <a:t> </a:t>
            </a:r>
            <a:r>
              <a:rPr spc="-165" dirty="0"/>
              <a:t>Author(s)</a:t>
            </a:r>
            <a:r>
              <a:rPr spc="-305" dirty="0"/>
              <a:t> </a:t>
            </a:r>
            <a:r>
              <a:rPr spc="-160" dirty="0"/>
              <a:t>Name</a:t>
            </a:r>
            <a:r>
              <a:rPr spc="-305" dirty="0"/>
              <a:t> </a:t>
            </a:r>
            <a:r>
              <a:rPr spc="-280" dirty="0"/>
              <a:t>/</a:t>
            </a:r>
            <a:r>
              <a:rPr spc="-305" dirty="0"/>
              <a:t> </a:t>
            </a:r>
            <a:r>
              <a:rPr spc="-130" dirty="0"/>
              <a:t>Institution</a:t>
            </a:r>
            <a:r>
              <a:rPr spc="-305" dirty="0"/>
              <a:t> </a:t>
            </a:r>
            <a:r>
              <a:rPr spc="-200" dirty="0"/>
              <a:t>(if</a:t>
            </a:r>
            <a:r>
              <a:rPr spc="-305" dirty="0"/>
              <a:t> </a:t>
            </a:r>
            <a:r>
              <a:rPr spc="-130" dirty="0"/>
              <a:t>needed)</a:t>
            </a:r>
            <a:r>
              <a:rPr spc="-305" dirty="0"/>
              <a:t> </a:t>
            </a:r>
            <a:r>
              <a:rPr spc="-280" dirty="0"/>
              <a:t>/</a:t>
            </a:r>
            <a:r>
              <a:rPr spc="-300" dirty="0"/>
              <a:t> </a:t>
            </a:r>
            <a:r>
              <a:rPr spc="-50" dirty="0"/>
              <a:t>Contact</a:t>
            </a:r>
            <a:r>
              <a:rPr spc="-305" dirty="0"/>
              <a:t> </a:t>
            </a:r>
            <a:r>
              <a:rPr spc="-295" dirty="0"/>
              <a:t>(e-</a:t>
            </a:r>
            <a:r>
              <a:rPr spc="-130" dirty="0"/>
              <a:t>mail)</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300" b="1" i="0">
                <a:solidFill>
                  <a:srgbClr val="3E7092"/>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defRPr sz="2650" b="0" i="0">
                <a:solidFill>
                  <a:srgbClr val="3E7092"/>
                </a:solidFill>
                <a:latin typeface="Verdana"/>
                <a:cs typeface="Verdana"/>
              </a:defRPr>
            </a:lvl1pPr>
          </a:lstStyle>
          <a:p>
            <a:pPr marL="12700">
              <a:lnSpc>
                <a:spcPct val="100000"/>
              </a:lnSpc>
              <a:spcBef>
                <a:spcPts val="95"/>
              </a:spcBef>
            </a:pPr>
            <a:r>
              <a:rPr spc="-70" dirty="0"/>
              <a:t>Project</a:t>
            </a:r>
            <a:r>
              <a:rPr spc="-305" dirty="0"/>
              <a:t> </a:t>
            </a:r>
            <a:r>
              <a:rPr spc="-130" dirty="0"/>
              <a:t>Title,</a:t>
            </a:r>
            <a:r>
              <a:rPr spc="-305" dirty="0"/>
              <a:t> </a:t>
            </a:r>
            <a:r>
              <a:rPr spc="-165" dirty="0"/>
              <a:t>Author(s)</a:t>
            </a:r>
            <a:r>
              <a:rPr spc="-305" dirty="0"/>
              <a:t> </a:t>
            </a:r>
            <a:r>
              <a:rPr spc="-160" dirty="0"/>
              <a:t>Name</a:t>
            </a:r>
            <a:r>
              <a:rPr spc="-305" dirty="0"/>
              <a:t> </a:t>
            </a:r>
            <a:r>
              <a:rPr spc="-280" dirty="0"/>
              <a:t>/</a:t>
            </a:r>
            <a:r>
              <a:rPr spc="-305" dirty="0"/>
              <a:t> </a:t>
            </a:r>
            <a:r>
              <a:rPr spc="-130" dirty="0"/>
              <a:t>Institution</a:t>
            </a:r>
            <a:r>
              <a:rPr spc="-305" dirty="0"/>
              <a:t> </a:t>
            </a:r>
            <a:r>
              <a:rPr spc="-200" dirty="0"/>
              <a:t>(if</a:t>
            </a:r>
            <a:r>
              <a:rPr spc="-305" dirty="0"/>
              <a:t> </a:t>
            </a:r>
            <a:r>
              <a:rPr spc="-130" dirty="0"/>
              <a:t>needed)</a:t>
            </a:r>
            <a:r>
              <a:rPr spc="-305" dirty="0"/>
              <a:t> </a:t>
            </a:r>
            <a:r>
              <a:rPr spc="-280" dirty="0"/>
              <a:t>/</a:t>
            </a:r>
            <a:r>
              <a:rPr spc="-300" dirty="0"/>
              <a:t> </a:t>
            </a:r>
            <a:r>
              <a:rPr spc="-50" dirty="0"/>
              <a:t>Contact</a:t>
            </a:r>
            <a:r>
              <a:rPr spc="-305" dirty="0"/>
              <a:t> </a:t>
            </a:r>
            <a:r>
              <a:rPr spc="-295" dirty="0"/>
              <a:t>(e-</a:t>
            </a:r>
            <a:r>
              <a:rPr spc="-130" dirty="0"/>
              <a:t>mail)</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2650" b="0" i="0">
                <a:solidFill>
                  <a:srgbClr val="3E7092"/>
                </a:solidFill>
                <a:latin typeface="Verdana"/>
                <a:cs typeface="Verdana"/>
              </a:defRPr>
            </a:lvl1pPr>
          </a:lstStyle>
          <a:p>
            <a:pPr marL="12700">
              <a:lnSpc>
                <a:spcPct val="100000"/>
              </a:lnSpc>
              <a:spcBef>
                <a:spcPts val="95"/>
              </a:spcBef>
            </a:pPr>
            <a:r>
              <a:rPr spc="-70" dirty="0"/>
              <a:t>Project</a:t>
            </a:r>
            <a:r>
              <a:rPr spc="-305" dirty="0"/>
              <a:t> </a:t>
            </a:r>
            <a:r>
              <a:rPr spc="-130" dirty="0"/>
              <a:t>Title,</a:t>
            </a:r>
            <a:r>
              <a:rPr spc="-305" dirty="0"/>
              <a:t> </a:t>
            </a:r>
            <a:r>
              <a:rPr spc="-165" dirty="0"/>
              <a:t>Author(s)</a:t>
            </a:r>
            <a:r>
              <a:rPr spc="-305" dirty="0"/>
              <a:t> </a:t>
            </a:r>
            <a:r>
              <a:rPr spc="-160" dirty="0"/>
              <a:t>Name</a:t>
            </a:r>
            <a:r>
              <a:rPr spc="-305" dirty="0"/>
              <a:t> </a:t>
            </a:r>
            <a:r>
              <a:rPr spc="-280" dirty="0"/>
              <a:t>/</a:t>
            </a:r>
            <a:r>
              <a:rPr spc="-305" dirty="0"/>
              <a:t> </a:t>
            </a:r>
            <a:r>
              <a:rPr spc="-130" dirty="0"/>
              <a:t>Institution</a:t>
            </a:r>
            <a:r>
              <a:rPr spc="-305" dirty="0"/>
              <a:t> </a:t>
            </a:r>
            <a:r>
              <a:rPr spc="-200" dirty="0"/>
              <a:t>(if</a:t>
            </a:r>
            <a:r>
              <a:rPr spc="-305" dirty="0"/>
              <a:t> </a:t>
            </a:r>
            <a:r>
              <a:rPr spc="-130" dirty="0"/>
              <a:t>needed)</a:t>
            </a:r>
            <a:r>
              <a:rPr spc="-305" dirty="0"/>
              <a:t> </a:t>
            </a:r>
            <a:r>
              <a:rPr spc="-280" dirty="0"/>
              <a:t>/</a:t>
            </a:r>
            <a:r>
              <a:rPr spc="-300" dirty="0"/>
              <a:t> </a:t>
            </a:r>
            <a:r>
              <a:rPr spc="-50" dirty="0"/>
              <a:t>Contact</a:t>
            </a:r>
            <a:r>
              <a:rPr spc="-305" dirty="0"/>
              <a:t> </a:t>
            </a:r>
            <a:r>
              <a:rPr spc="-295" dirty="0"/>
              <a:t>(e-</a:t>
            </a:r>
            <a:r>
              <a:rPr spc="-130" dirty="0"/>
              <a:t>mail)</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12"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png"/><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12172293" y="1027238"/>
            <a:ext cx="1295946" cy="627821"/>
          </a:xfrm>
          <a:prstGeom prst="rect">
            <a:avLst/>
          </a:prstGeom>
        </p:spPr>
      </p:pic>
      <p:pic>
        <p:nvPicPr>
          <p:cNvPr id="17" name="bg object 17"/>
          <p:cNvPicPr/>
          <p:nvPr/>
        </p:nvPicPr>
        <p:blipFill>
          <a:blip r:embed="rId8" cstate="print"/>
          <a:stretch>
            <a:fillRect/>
          </a:stretch>
        </p:blipFill>
        <p:spPr>
          <a:xfrm>
            <a:off x="12177826" y="1968012"/>
            <a:ext cx="1284617" cy="355191"/>
          </a:xfrm>
          <a:prstGeom prst="rect">
            <a:avLst/>
          </a:prstGeom>
        </p:spPr>
      </p:pic>
      <p:sp>
        <p:nvSpPr>
          <p:cNvPr id="18" name="bg object 18"/>
          <p:cNvSpPr/>
          <p:nvPr/>
        </p:nvSpPr>
        <p:spPr>
          <a:xfrm>
            <a:off x="12171888" y="1925285"/>
            <a:ext cx="1291590" cy="6350"/>
          </a:xfrm>
          <a:custGeom>
            <a:avLst/>
            <a:gdLst/>
            <a:ahLst/>
            <a:cxnLst/>
            <a:rect l="l" t="t" r="r" b="b"/>
            <a:pathLst>
              <a:path w="1291590" h="6350">
                <a:moveTo>
                  <a:pt x="1291004" y="0"/>
                </a:moveTo>
                <a:lnTo>
                  <a:pt x="0" y="0"/>
                </a:lnTo>
                <a:lnTo>
                  <a:pt x="0" y="5894"/>
                </a:lnTo>
                <a:lnTo>
                  <a:pt x="1291004" y="5894"/>
                </a:lnTo>
                <a:lnTo>
                  <a:pt x="1291004" y="0"/>
                </a:lnTo>
                <a:close/>
              </a:path>
            </a:pathLst>
          </a:custGeom>
          <a:solidFill>
            <a:srgbClr val="2C7295"/>
          </a:solidFill>
        </p:spPr>
        <p:txBody>
          <a:bodyPr wrap="square" lIns="0" tIns="0" rIns="0" bIns="0" rtlCol="0"/>
          <a:lstStyle/>
          <a:p>
            <a:endParaRPr/>
          </a:p>
        </p:txBody>
      </p:sp>
      <p:sp>
        <p:nvSpPr>
          <p:cNvPr id="19" name="bg object 19"/>
          <p:cNvSpPr/>
          <p:nvPr/>
        </p:nvSpPr>
        <p:spPr>
          <a:xfrm>
            <a:off x="12171888" y="1695052"/>
            <a:ext cx="1291590" cy="6350"/>
          </a:xfrm>
          <a:custGeom>
            <a:avLst/>
            <a:gdLst/>
            <a:ahLst/>
            <a:cxnLst/>
            <a:rect l="l" t="t" r="r" b="b"/>
            <a:pathLst>
              <a:path w="1291590" h="6350">
                <a:moveTo>
                  <a:pt x="1291004" y="0"/>
                </a:moveTo>
                <a:lnTo>
                  <a:pt x="0" y="0"/>
                </a:lnTo>
                <a:lnTo>
                  <a:pt x="0" y="5894"/>
                </a:lnTo>
                <a:lnTo>
                  <a:pt x="1291004" y="5894"/>
                </a:lnTo>
                <a:lnTo>
                  <a:pt x="1291004" y="0"/>
                </a:lnTo>
                <a:close/>
              </a:path>
            </a:pathLst>
          </a:custGeom>
          <a:solidFill>
            <a:srgbClr val="2C7295"/>
          </a:solidFill>
        </p:spPr>
        <p:txBody>
          <a:bodyPr wrap="square" lIns="0" tIns="0" rIns="0" bIns="0" rtlCol="0"/>
          <a:lstStyle/>
          <a:p>
            <a:endParaRPr/>
          </a:p>
        </p:txBody>
      </p:sp>
      <p:pic>
        <p:nvPicPr>
          <p:cNvPr id="20" name="bg object 20"/>
          <p:cNvPicPr/>
          <p:nvPr/>
        </p:nvPicPr>
        <p:blipFill>
          <a:blip r:embed="rId9" cstate="print"/>
          <a:stretch>
            <a:fillRect/>
          </a:stretch>
        </p:blipFill>
        <p:spPr>
          <a:xfrm>
            <a:off x="12171881" y="1750065"/>
            <a:ext cx="447861" cy="121097"/>
          </a:xfrm>
          <a:prstGeom prst="rect">
            <a:avLst/>
          </a:prstGeom>
        </p:spPr>
      </p:pic>
      <p:sp>
        <p:nvSpPr>
          <p:cNvPr id="21" name="bg object 21"/>
          <p:cNvSpPr/>
          <p:nvPr/>
        </p:nvSpPr>
        <p:spPr>
          <a:xfrm>
            <a:off x="12642129" y="1815873"/>
            <a:ext cx="15875" cy="55880"/>
          </a:xfrm>
          <a:custGeom>
            <a:avLst/>
            <a:gdLst/>
            <a:ahLst/>
            <a:cxnLst/>
            <a:rect l="l" t="t" r="r" b="b"/>
            <a:pathLst>
              <a:path w="15875" h="55880">
                <a:moveTo>
                  <a:pt x="0" y="55880"/>
                </a:moveTo>
                <a:lnTo>
                  <a:pt x="15601" y="55880"/>
                </a:lnTo>
                <a:lnTo>
                  <a:pt x="15601" y="0"/>
                </a:lnTo>
                <a:lnTo>
                  <a:pt x="0" y="0"/>
                </a:lnTo>
                <a:lnTo>
                  <a:pt x="0" y="55880"/>
                </a:lnTo>
                <a:close/>
              </a:path>
            </a:pathLst>
          </a:custGeom>
          <a:solidFill>
            <a:srgbClr val="3F7092"/>
          </a:solidFill>
        </p:spPr>
        <p:txBody>
          <a:bodyPr wrap="square" lIns="0" tIns="0" rIns="0" bIns="0" rtlCol="0"/>
          <a:lstStyle/>
          <a:p>
            <a:endParaRPr/>
          </a:p>
        </p:txBody>
      </p:sp>
      <p:sp>
        <p:nvSpPr>
          <p:cNvPr id="22" name="bg object 22"/>
          <p:cNvSpPr/>
          <p:nvPr/>
        </p:nvSpPr>
        <p:spPr>
          <a:xfrm>
            <a:off x="12642126" y="1749843"/>
            <a:ext cx="92710" cy="121920"/>
          </a:xfrm>
          <a:custGeom>
            <a:avLst/>
            <a:gdLst/>
            <a:ahLst/>
            <a:cxnLst/>
            <a:rect l="l" t="t" r="r" b="b"/>
            <a:pathLst>
              <a:path w="92709" h="121919">
                <a:moveTo>
                  <a:pt x="92417" y="0"/>
                </a:moveTo>
                <a:lnTo>
                  <a:pt x="76809" y="0"/>
                </a:lnTo>
                <a:lnTo>
                  <a:pt x="76809" y="52070"/>
                </a:lnTo>
                <a:lnTo>
                  <a:pt x="15595" y="52070"/>
                </a:lnTo>
                <a:lnTo>
                  <a:pt x="15595" y="0"/>
                </a:lnTo>
                <a:lnTo>
                  <a:pt x="0" y="0"/>
                </a:lnTo>
                <a:lnTo>
                  <a:pt x="0" y="52070"/>
                </a:lnTo>
                <a:lnTo>
                  <a:pt x="0" y="66040"/>
                </a:lnTo>
                <a:lnTo>
                  <a:pt x="76809" y="66040"/>
                </a:lnTo>
                <a:lnTo>
                  <a:pt x="76809" y="121920"/>
                </a:lnTo>
                <a:lnTo>
                  <a:pt x="92417" y="121920"/>
                </a:lnTo>
                <a:lnTo>
                  <a:pt x="92417" y="66040"/>
                </a:lnTo>
                <a:lnTo>
                  <a:pt x="92417" y="52070"/>
                </a:lnTo>
                <a:lnTo>
                  <a:pt x="92417" y="0"/>
                </a:lnTo>
                <a:close/>
              </a:path>
            </a:pathLst>
          </a:custGeom>
          <a:solidFill>
            <a:srgbClr val="3F7092"/>
          </a:solidFill>
        </p:spPr>
        <p:txBody>
          <a:bodyPr wrap="square" lIns="0" tIns="0" rIns="0" bIns="0" rtlCol="0"/>
          <a:lstStyle/>
          <a:p>
            <a:endParaRPr/>
          </a:p>
        </p:txBody>
      </p:sp>
      <p:pic>
        <p:nvPicPr>
          <p:cNvPr id="23" name="bg object 23"/>
          <p:cNvPicPr/>
          <p:nvPr/>
        </p:nvPicPr>
        <p:blipFill>
          <a:blip r:embed="rId10" cstate="print"/>
          <a:stretch>
            <a:fillRect/>
          </a:stretch>
        </p:blipFill>
        <p:spPr>
          <a:xfrm>
            <a:off x="12899458" y="1758423"/>
            <a:ext cx="179760" cy="126134"/>
          </a:xfrm>
          <a:prstGeom prst="rect">
            <a:avLst/>
          </a:prstGeom>
        </p:spPr>
      </p:pic>
      <p:pic>
        <p:nvPicPr>
          <p:cNvPr id="24" name="bg object 24"/>
          <p:cNvPicPr/>
          <p:nvPr/>
        </p:nvPicPr>
        <p:blipFill>
          <a:blip r:embed="rId11" cstate="print"/>
          <a:stretch>
            <a:fillRect/>
          </a:stretch>
        </p:blipFill>
        <p:spPr>
          <a:xfrm>
            <a:off x="13106349" y="1739981"/>
            <a:ext cx="309638" cy="150178"/>
          </a:xfrm>
          <a:prstGeom prst="rect">
            <a:avLst/>
          </a:prstGeom>
        </p:spPr>
      </p:pic>
      <p:sp>
        <p:nvSpPr>
          <p:cNvPr id="25" name="bg object 25"/>
          <p:cNvSpPr/>
          <p:nvPr/>
        </p:nvSpPr>
        <p:spPr>
          <a:xfrm>
            <a:off x="13449906" y="1739978"/>
            <a:ext cx="12700" cy="111125"/>
          </a:xfrm>
          <a:custGeom>
            <a:avLst/>
            <a:gdLst/>
            <a:ahLst/>
            <a:cxnLst/>
            <a:rect l="l" t="t" r="r" b="b"/>
            <a:pathLst>
              <a:path w="12700" h="111125">
                <a:moveTo>
                  <a:pt x="12548" y="0"/>
                </a:moveTo>
                <a:lnTo>
                  <a:pt x="0" y="1695"/>
                </a:lnTo>
                <a:lnTo>
                  <a:pt x="683" y="110659"/>
                </a:lnTo>
                <a:lnTo>
                  <a:pt x="12548" y="110659"/>
                </a:lnTo>
                <a:lnTo>
                  <a:pt x="12548" y="0"/>
                </a:lnTo>
                <a:close/>
              </a:path>
            </a:pathLst>
          </a:custGeom>
          <a:solidFill>
            <a:srgbClr val="3F7092"/>
          </a:solidFill>
        </p:spPr>
        <p:txBody>
          <a:bodyPr wrap="square" lIns="0" tIns="0" rIns="0" bIns="0" rtlCol="0"/>
          <a:lstStyle/>
          <a:p>
            <a:endParaRPr/>
          </a:p>
        </p:txBody>
      </p:sp>
      <p:sp>
        <p:nvSpPr>
          <p:cNvPr id="26" name="bg object 26"/>
          <p:cNvSpPr/>
          <p:nvPr/>
        </p:nvSpPr>
        <p:spPr>
          <a:xfrm>
            <a:off x="12821139" y="1739309"/>
            <a:ext cx="6985" cy="134620"/>
          </a:xfrm>
          <a:custGeom>
            <a:avLst/>
            <a:gdLst/>
            <a:ahLst/>
            <a:cxnLst/>
            <a:rect l="l" t="t" r="r" b="b"/>
            <a:pathLst>
              <a:path w="6984" h="134619">
                <a:moveTo>
                  <a:pt x="6780" y="0"/>
                </a:moveTo>
                <a:lnTo>
                  <a:pt x="0" y="0"/>
                </a:lnTo>
                <a:lnTo>
                  <a:pt x="0" y="134221"/>
                </a:lnTo>
                <a:lnTo>
                  <a:pt x="6780" y="134221"/>
                </a:lnTo>
                <a:lnTo>
                  <a:pt x="6780" y="0"/>
                </a:lnTo>
                <a:close/>
              </a:path>
            </a:pathLst>
          </a:custGeom>
          <a:solidFill>
            <a:srgbClr val="3F7092"/>
          </a:solidFill>
        </p:spPr>
        <p:txBody>
          <a:bodyPr wrap="square" lIns="0" tIns="0" rIns="0" bIns="0" rtlCol="0"/>
          <a:lstStyle/>
          <a:p>
            <a:endParaRPr/>
          </a:p>
        </p:txBody>
      </p:sp>
      <p:pic>
        <p:nvPicPr>
          <p:cNvPr id="27" name="bg object 27"/>
          <p:cNvPicPr/>
          <p:nvPr/>
        </p:nvPicPr>
        <p:blipFill>
          <a:blip r:embed="rId12" cstate="print"/>
          <a:stretch>
            <a:fillRect/>
          </a:stretch>
        </p:blipFill>
        <p:spPr>
          <a:xfrm>
            <a:off x="10615778" y="934607"/>
            <a:ext cx="1468770" cy="1466728"/>
          </a:xfrm>
          <a:prstGeom prst="rect">
            <a:avLst/>
          </a:prstGeom>
        </p:spPr>
      </p:pic>
      <p:sp>
        <p:nvSpPr>
          <p:cNvPr id="2" name="Holder 2"/>
          <p:cNvSpPr>
            <a:spLocks noGrp="1"/>
          </p:cNvSpPr>
          <p:nvPr>
            <p:ph type="title"/>
          </p:nvPr>
        </p:nvSpPr>
        <p:spPr>
          <a:xfrm>
            <a:off x="731677" y="2556564"/>
            <a:ext cx="7770495" cy="1428750"/>
          </a:xfrm>
          <a:prstGeom prst="rect">
            <a:avLst/>
          </a:prstGeom>
        </p:spPr>
        <p:txBody>
          <a:bodyPr wrap="square" lIns="0" tIns="0" rIns="0" bIns="0">
            <a:spAutoFit/>
          </a:bodyPr>
          <a:lstStyle>
            <a:lvl1pPr>
              <a:defRPr sz="5300" b="1" i="0">
                <a:solidFill>
                  <a:srgbClr val="3E7092"/>
                </a:solidFill>
                <a:latin typeface="Tahoma"/>
                <a:cs typeface="Tahoma"/>
              </a:defRPr>
            </a:lvl1pPr>
          </a:lstStyle>
          <a:p>
            <a:endParaRPr/>
          </a:p>
        </p:txBody>
      </p:sp>
      <p:sp>
        <p:nvSpPr>
          <p:cNvPr id="3" name="Holder 3"/>
          <p:cNvSpPr>
            <a:spLocks noGrp="1"/>
          </p:cNvSpPr>
          <p:nvPr>
            <p:ph type="body" idx="1"/>
          </p:nvPr>
        </p:nvSpPr>
        <p:spPr>
          <a:xfrm>
            <a:off x="719019" y="4764392"/>
            <a:ext cx="12412980" cy="12475844"/>
          </a:xfrm>
          <a:prstGeom prst="rect">
            <a:avLst/>
          </a:prstGeom>
        </p:spPr>
        <p:txBody>
          <a:bodyPr wrap="square" lIns="0" tIns="0" rIns="0" bIns="0">
            <a:spAutoFit/>
          </a:bodyPr>
          <a:lstStyle>
            <a:lvl1pPr>
              <a:defRPr sz="3950" b="1" i="0">
                <a:solidFill>
                  <a:srgbClr val="3E7092"/>
                </a:solidFill>
                <a:latin typeface="Tahoma"/>
                <a:cs typeface="Tahoma"/>
              </a:defRPr>
            </a:lvl1pPr>
          </a:lstStyle>
          <a:p>
            <a:endParaRPr/>
          </a:p>
        </p:txBody>
      </p:sp>
      <p:sp>
        <p:nvSpPr>
          <p:cNvPr id="4" name="Holder 4"/>
          <p:cNvSpPr>
            <a:spLocks noGrp="1"/>
          </p:cNvSpPr>
          <p:nvPr>
            <p:ph type="ftr" sz="quarter" idx="5"/>
          </p:nvPr>
        </p:nvSpPr>
        <p:spPr>
          <a:xfrm>
            <a:off x="723906" y="18801367"/>
            <a:ext cx="10793730" cy="457200"/>
          </a:xfrm>
          <a:prstGeom prst="rect">
            <a:avLst/>
          </a:prstGeom>
        </p:spPr>
        <p:txBody>
          <a:bodyPr wrap="square" lIns="0" tIns="0" rIns="0" bIns="0">
            <a:spAutoFit/>
          </a:bodyPr>
          <a:lstStyle>
            <a:lvl1pPr>
              <a:defRPr sz="2650" b="0" i="0">
                <a:solidFill>
                  <a:srgbClr val="3E7092"/>
                </a:solidFill>
                <a:latin typeface="Verdana"/>
                <a:cs typeface="Verdana"/>
              </a:defRPr>
            </a:lvl1pPr>
          </a:lstStyle>
          <a:p>
            <a:pPr marL="12700">
              <a:lnSpc>
                <a:spcPct val="100000"/>
              </a:lnSpc>
              <a:spcBef>
                <a:spcPts val="95"/>
              </a:spcBef>
            </a:pPr>
            <a:r>
              <a:rPr spc="-70" dirty="0"/>
              <a:t>Project</a:t>
            </a:r>
            <a:r>
              <a:rPr spc="-305" dirty="0"/>
              <a:t> </a:t>
            </a:r>
            <a:r>
              <a:rPr spc="-130" dirty="0"/>
              <a:t>Title,</a:t>
            </a:r>
            <a:r>
              <a:rPr spc="-305" dirty="0"/>
              <a:t> </a:t>
            </a:r>
            <a:r>
              <a:rPr spc="-165" dirty="0"/>
              <a:t>Author(s)</a:t>
            </a:r>
            <a:r>
              <a:rPr spc="-305" dirty="0"/>
              <a:t> </a:t>
            </a:r>
            <a:r>
              <a:rPr spc="-160" dirty="0"/>
              <a:t>Name</a:t>
            </a:r>
            <a:r>
              <a:rPr spc="-305" dirty="0"/>
              <a:t> </a:t>
            </a:r>
            <a:r>
              <a:rPr spc="-280" dirty="0"/>
              <a:t>/</a:t>
            </a:r>
            <a:r>
              <a:rPr spc="-305" dirty="0"/>
              <a:t> </a:t>
            </a:r>
            <a:r>
              <a:rPr spc="-130" dirty="0"/>
              <a:t>Institution</a:t>
            </a:r>
            <a:r>
              <a:rPr spc="-305" dirty="0"/>
              <a:t> </a:t>
            </a:r>
            <a:r>
              <a:rPr spc="-200" dirty="0"/>
              <a:t>(if</a:t>
            </a:r>
            <a:r>
              <a:rPr spc="-305" dirty="0"/>
              <a:t> </a:t>
            </a:r>
            <a:r>
              <a:rPr spc="-130" dirty="0"/>
              <a:t>needed)</a:t>
            </a:r>
            <a:r>
              <a:rPr spc="-305" dirty="0"/>
              <a:t> </a:t>
            </a:r>
            <a:r>
              <a:rPr spc="-280" dirty="0"/>
              <a:t>/</a:t>
            </a:r>
            <a:r>
              <a:rPr spc="-300" dirty="0"/>
              <a:t> </a:t>
            </a:r>
            <a:r>
              <a:rPr spc="-50" dirty="0"/>
              <a:t>Contact</a:t>
            </a:r>
            <a:r>
              <a:rPr spc="-305" dirty="0"/>
              <a:t> </a:t>
            </a:r>
            <a:r>
              <a:rPr spc="-295" dirty="0"/>
              <a:t>(e-</a:t>
            </a:r>
            <a:r>
              <a:rPr spc="-130" dirty="0"/>
              <a:t>mail)</a:t>
            </a:r>
          </a:p>
        </p:txBody>
      </p:sp>
      <p:sp>
        <p:nvSpPr>
          <p:cNvPr id="5" name="Holder 5"/>
          <p:cNvSpPr>
            <a:spLocks noGrp="1"/>
          </p:cNvSpPr>
          <p:nvPr>
            <p:ph type="dt" sz="half" idx="6"/>
          </p:nvPr>
        </p:nvSpPr>
        <p:spPr>
          <a:xfrm>
            <a:off x="710247" y="18696814"/>
            <a:ext cx="3267138" cy="100520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10/2/25</a:t>
            </a:fld>
            <a:endParaRPr lang="en-US"/>
          </a:p>
        </p:txBody>
      </p:sp>
      <p:sp>
        <p:nvSpPr>
          <p:cNvPr id="6" name="Holder 6"/>
          <p:cNvSpPr>
            <a:spLocks noGrp="1"/>
          </p:cNvSpPr>
          <p:nvPr>
            <p:ph type="sldNum" sz="quarter" idx="7"/>
          </p:nvPr>
        </p:nvSpPr>
        <p:spPr>
          <a:xfrm>
            <a:off x="10227564" y="18696814"/>
            <a:ext cx="3267138" cy="100520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15312" y="1360728"/>
            <a:ext cx="7203440" cy="633095"/>
          </a:xfrm>
          <a:prstGeom prst="rect">
            <a:avLst/>
          </a:prstGeom>
        </p:spPr>
        <p:txBody>
          <a:bodyPr vert="horz" wrap="square" lIns="0" tIns="17145" rIns="0" bIns="0" rtlCol="0">
            <a:spAutoFit/>
          </a:bodyPr>
          <a:lstStyle/>
          <a:p>
            <a:pPr marL="12700">
              <a:lnSpc>
                <a:spcPct val="100000"/>
              </a:lnSpc>
              <a:spcBef>
                <a:spcPts val="135"/>
              </a:spcBef>
              <a:tabLst>
                <a:tab pos="3498850" algn="l"/>
              </a:tabLst>
            </a:pPr>
            <a:r>
              <a:rPr sz="4000" b="1" spc="-35" dirty="0">
                <a:solidFill>
                  <a:srgbClr val="3E7092"/>
                </a:solidFill>
                <a:latin typeface="+mj-lt"/>
                <a:cs typeface="Tahoma"/>
              </a:rPr>
              <a:t>Track</a:t>
            </a:r>
            <a:r>
              <a:rPr sz="4000" b="1" spc="-265" dirty="0">
                <a:solidFill>
                  <a:srgbClr val="3E7092"/>
                </a:solidFill>
                <a:latin typeface="+mj-lt"/>
                <a:cs typeface="Tahoma"/>
              </a:rPr>
              <a:t> </a:t>
            </a:r>
            <a:r>
              <a:rPr sz="4000" b="1" dirty="0">
                <a:solidFill>
                  <a:srgbClr val="3E7092"/>
                </a:solidFill>
                <a:latin typeface="+mj-lt"/>
                <a:cs typeface="Tahoma"/>
              </a:rPr>
              <a:t>X	</a:t>
            </a:r>
            <a:r>
              <a:rPr sz="4000" b="1" spc="-35" dirty="0">
                <a:solidFill>
                  <a:srgbClr val="3E7092"/>
                </a:solidFill>
                <a:latin typeface="+mj-lt"/>
                <a:cs typeface="Tahoma"/>
              </a:rPr>
              <a:t>Track</a:t>
            </a:r>
            <a:r>
              <a:rPr sz="4000" b="1" spc="-265" dirty="0">
                <a:solidFill>
                  <a:srgbClr val="3E7092"/>
                </a:solidFill>
                <a:latin typeface="+mj-lt"/>
                <a:cs typeface="Tahoma"/>
              </a:rPr>
              <a:t> </a:t>
            </a:r>
            <a:r>
              <a:rPr sz="4000" b="1" spc="-120" dirty="0">
                <a:solidFill>
                  <a:srgbClr val="3E7092"/>
                </a:solidFill>
                <a:latin typeface="+mj-lt"/>
                <a:cs typeface="Tahoma"/>
              </a:rPr>
              <a:t>full</a:t>
            </a:r>
            <a:r>
              <a:rPr sz="4000" b="1" spc="-265" dirty="0">
                <a:solidFill>
                  <a:srgbClr val="3E7092"/>
                </a:solidFill>
                <a:latin typeface="+mj-lt"/>
                <a:cs typeface="Tahoma"/>
              </a:rPr>
              <a:t> </a:t>
            </a:r>
            <a:r>
              <a:rPr sz="4000" b="1" spc="-105" dirty="0">
                <a:solidFill>
                  <a:srgbClr val="3E7092"/>
                </a:solidFill>
                <a:latin typeface="+mj-lt"/>
                <a:cs typeface="Tahoma"/>
              </a:rPr>
              <a:t>name</a:t>
            </a:r>
            <a:endParaRPr sz="4000" dirty="0">
              <a:latin typeface="+mj-lt"/>
              <a:cs typeface="Tahoma"/>
            </a:endParaRPr>
          </a:p>
        </p:txBody>
      </p:sp>
      <p:sp>
        <p:nvSpPr>
          <p:cNvPr id="5" name="object 5"/>
          <p:cNvSpPr txBox="1">
            <a:spLocks noGrp="1"/>
          </p:cNvSpPr>
          <p:nvPr>
            <p:ph type="ftr" sz="quarter" idx="5"/>
          </p:nvPr>
        </p:nvSpPr>
        <p:spPr>
          <a:xfrm>
            <a:off x="723906" y="19103202"/>
            <a:ext cx="12242794" cy="473848"/>
          </a:xfrm>
          <a:prstGeom prst="rect">
            <a:avLst/>
          </a:prstGeom>
        </p:spPr>
        <p:txBody>
          <a:bodyPr vert="horz" wrap="square" lIns="0" tIns="12065" rIns="0" bIns="0" rtlCol="0">
            <a:spAutoFit/>
          </a:bodyPr>
          <a:lstStyle/>
          <a:p>
            <a:pPr marL="12700">
              <a:lnSpc>
                <a:spcPct val="100000"/>
              </a:lnSpc>
              <a:spcBef>
                <a:spcPts val="95"/>
              </a:spcBef>
            </a:pPr>
            <a:r>
              <a:rPr sz="3000" dirty="0">
                <a:latin typeface="+mn-lt"/>
              </a:rPr>
              <a:t>Project Title, Author(s) Name / Institution (if needed) / Contact (e-mail)</a:t>
            </a:r>
          </a:p>
        </p:txBody>
      </p:sp>
      <p:sp>
        <p:nvSpPr>
          <p:cNvPr id="3" name="object 3"/>
          <p:cNvSpPr txBox="1">
            <a:spLocks noGrp="1"/>
          </p:cNvSpPr>
          <p:nvPr>
            <p:ph type="title"/>
          </p:nvPr>
        </p:nvSpPr>
        <p:spPr>
          <a:xfrm>
            <a:off x="731677" y="2355850"/>
            <a:ext cx="11625423" cy="1799852"/>
          </a:xfrm>
          <a:prstGeom prst="rect">
            <a:avLst/>
          </a:prstGeom>
        </p:spPr>
        <p:txBody>
          <a:bodyPr vert="horz" wrap="square" lIns="0" tIns="67945" rIns="0" bIns="0" rtlCol="0">
            <a:spAutoFit/>
          </a:bodyPr>
          <a:lstStyle/>
          <a:p>
            <a:pPr marL="12700">
              <a:lnSpc>
                <a:spcPct val="100000"/>
              </a:lnSpc>
              <a:spcBef>
                <a:spcPts val="535"/>
              </a:spcBef>
            </a:pPr>
            <a:r>
              <a:rPr sz="8000" spc="-100" dirty="0">
                <a:latin typeface="+mj-lt"/>
              </a:rPr>
              <a:t>Submission</a:t>
            </a:r>
            <a:r>
              <a:rPr sz="8000" spc="-360" dirty="0">
                <a:latin typeface="+mj-lt"/>
              </a:rPr>
              <a:t> </a:t>
            </a:r>
            <a:r>
              <a:rPr sz="8000" spc="-80" dirty="0">
                <a:latin typeface="+mj-lt"/>
              </a:rPr>
              <a:t>Type</a:t>
            </a:r>
            <a:r>
              <a:rPr sz="8000" spc="-360" dirty="0">
                <a:latin typeface="+mj-lt"/>
              </a:rPr>
              <a:t> </a:t>
            </a:r>
            <a:r>
              <a:rPr sz="8000" spc="215" dirty="0">
                <a:latin typeface="+mj-lt"/>
              </a:rPr>
              <a:t>A</a:t>
            </a:r>
            <a:r>
              <a:rPr sz="8000" spc="-360" dirty="0">
                <a:latin typeface="+mj-lt"/>
              </a:rPr>
              <a:t> </a:t>
            </a:r>
            <a:r>
              <a:rPr sz="8000" spc="-30" dirty="0">
                <a:latin typeface="+mj-lt"/>
              </a:rPr>
              <a:t>Title</a:t>
            </a:r>
          </a:p>
          <a:p>
            <a:pPr marL="12700">
              <a:lnSpc>
                <a:spcPct val="100000"/>
              </a:lnSpc>
              <a:spcBef>
                <a:spcPts val="290"/>
              </a:spcBef>
            </a:pPr>
            <a:r>
              <a:rPr sz="3000" b="0" spc="-200" dirty="0">
                <a:latin typeface="+mn-lt"/>
                <a:cs typeface="Verdana"/>
              </a:rPr>
              <a:t>Author(s)</a:t>
            </a:r>
            <a:r>
              <a:rPr sz="3000" b="0" spc="-375" dirty="0">
                <a:latin typeface="+mn-lt"/>
                <a:cs typeface="Verdana"/>
              </a:rPr>
              <a:t> </a:t>
            </a:r>
            <a:r>
              <a:rPr sz="3000" b="0" spc="-20" dirty="0">
                <a:latin typeface="+mn-lt"/>
                <a:cs typeface="Verdana"/>
              </a:rPr>
              <a:t>name</a:t>
            </a:r>
            <a:endParaRPr sz="3000" dirty="0">
              <a:latin typeface="+mn-lt"/>
              <a:cs typeface="Verdana"/>
            </a:endParaRPr>
          </a:p>
        </p:txBody>
      </p:sp>
      <p:sp>
        <p:nvSpPr>
          <p:cNvPr id="4" name="object 4"/>
          <p:cNvSpPr txBox="1">
            <a:spLocks noGrp="1"/>
          </p:cNvSpPr>
          <p:nvPr>
            <p:ph type="body" idx="1"/>
          </p:nvPr>
        </p:nvSpPr>
        <p:spPr>
          <a:xfrm>
            <a:off x="719018" y="4413250"/>
            <a:ext cx="12755675" cy="15213780"/>
          </a:xfrm>
          <a:prstGeom prst="rect">
            <a:avLst/>
          </a:prstGeom>
        </p:spPr>
        <p:txBody>
          <a:bodyPr vert="horz" wrap="square" lIns="0" tIns="73025" rIns="0" bIns="0" rtlCol="0">
            <a:spAutoFit/>
          </a:bodyPr>
          <a:lstStyle/>
          <a:p>
            <a:pPr marL="12700">
              <a:lnSpc>
                <a:spcPct val="100000"/>
              </a:lnSpc>
              <a:spcBef>
                <a:spcPts val="575"/>
              </a:spcBef>
            </a:pPr>
            <a:r>
              <a:rPr sz="5000" spc="-50" dirty="0">
                <a:latin typeface="+mn-lt"/>
              </a:rPr>
              <a:t>Context</a:t>
            </a:r>
            <a:r>
              <a:rPr sz="5000" spc="-270" dirty="0">
                <a:latin typeface="+mn-lt"/>
              </a:rPr>
              <a:t> </a:t>
            </a:r>
            <a:r>
              <a:rPr sz="5000" dirty="0">
                <a:latin typeface="+mn-lt"/>
              </a:rPr>
              <a:t>of</a:t>
            </a:r>
            <a:r>
              <a:rPr sz="5000" spc="-265" dirty="0">
                <a:latin typeface="+mn-lt"/>
              </a:rPr>
              <a:t> </a:t>
            </a:r>
            <a:r>
              <a:rPr sz="5000" spc="-95" dirty="0">
                <a:latin typeface="+mn-lt"/>
              </a:rPr>
              <a:t>the</a:t>
            </a:r>
            <a:r>
              <a:rPr sz="5000" spc="-265" dirty="0">
                <a:latin typeface="+mn-lt"/>
              </a:rPr>
              <a:t> </a:t>
            </a:r>
            <a:r>
              <a:rPr sz="5000" spc="-10" dirty="0">
                <a:latin typeface="+mn-lt"/>
              </a:rPr>
              <a:t>Project</a:t>
            </a:r>
          </a:p>
          <a:p>
            <a:pPr marL="12700" marR="5080" algn="l">
              <a:lnSpc>
                <a:spcPct val="101299"/>
              </a:lnSpc>
              <a:spcBef>
                <a:spcPts val="330"/>
              </a:spcBef>
            </a:pPr>
            <a:r>
              <a:rPr sz="3500" b="0" dirty="0">
                <a:latin typeface="+mn-lt"/>
                <a:cs typeface="Verdana"/>
              </a:rPr>
              <a:t>Describe context of the project</a:t>
            </a:r>
            <a:r>
              <a:rPr lang="en-NL" sz="3500" b="0" dirty="0">
                <a:latin typeface="+mn-lt"/>
                <a:cs typeface="Verdana"/>
              </a:rPr>
              <a:t> - </a:t>
            </a:r>
            <a:r>
              <a:rPr sz="3500" b="0" dirty="0">
                <a:latin typeface="+mn-lt"/>
                <a:cs typeface="Verdana"/>
              </a:rPr>
              <a:t>the starting problem(s) and a general background. Please, use pictures, diagrams, short and clear sentences, make use of bullet points to underline important aspects.</a:t>
            </a:r>
            <a:endParaRPr lang="en-US" sz="3500" b="0" dirty="0">
              <a:latin typeface="+mn-lt"/>
              <a:cs typeface="Verdana"/>
            </a:endParaRPr>
          </a:p>
          <a:p>
            <a:pPr marL="12700" marR="5080" algn="l">
              <a:lnSpc>
                <a:spcPct val="101299"/>
              </a:lnSpc>
              <a:spcBef>
                <a:spcPts val="330"/>
              </a:spcBef>
            </a:pPr>
            <a:endParaRPr lang="en-NL" sz="3500" b="0" dirty="0">
              <a:latin typeface="+mn-lt"/>
              <a:cs typeface="Verdana"/>
            </a:endParaRPr>
          </a:p>
          <a:p>
            <a:pPr marL="12700">
              <a:lnSpc>
                <a:spcPct val="100000"/>
              </a:lnSpc>
            </a:pPr>
            <a:r>
              <a:rPr lang="en-GB" sz="5000" spc="-10" dirty="0">
                <a:latin typeface="+mn-lt"/>
              </a:rPr>
              <a:t>Explaining and Defining the Project</a:t>
            </a:r>
          </a:p>
          <a:p>
            <a:pPr marL="12700" marR="82550" algn="l">
              <a:lnSpc>
                <a:spcPct val="101299"/>
              </a:lnSpc>
              <a:spcBef>
                <a:spcPts val="330"/>
              </a:spcBef>
            </a:pPr>
            <a:r>
              <a:rPr lang="en-GB" sz="3500" b="0" dirty="0">
                <a:latin typeface="+mn-lt"/>
                <a:cs typeface="Verdana"/>
              </a:rPr>
              <a:t>Explain how the project contributes to Cities in Action. Describe how it interprets or supports pathways to improving quality of life and resilience. Highlight the ways in which it addresses, expands, or offers new insights relevant to the submitted track.</a:t>
            </a:r>
            <a:endParaRPr sz="3500" dirty="0">
              <a:latin typeface="+mn-lt"/>
              <a:cs typeface="Verdana"/>
            </a:endParaRPr>
          </a:p>
          <a:p>
            <a:pPr algn="l">
              <a:lnSpc>
                <a:spcPct val="100000"/>
              </a:lnSpc>
              <a:spcBef>
                <a:spcPts val="1330"/>
              </a:spcBef>
            </a:pPr>
            <a:endParaRPr sz="2950" dirty="0">
              <a:latin typeface="+mn-lt"/>
              <a:cs typeface="Verdana"/>
            </a:endParaRPr>
          </a:p>
          <a:p>
            <a:pPr marL="12700">
              <a:lnSpc>
                <a:spcPct val="100000"/>
              </a:lnSpc>
            </a:pPr>
            <a:r>
              <a:rPr sz="5000" spc="-80" dirty="0">
                <a:latin typeface="+mn-lt"/>
              </a:rPr>
              <a:t>Project</a:t>
            </a:r>
            <a:r>
              <a:rPr sz="5000" spc="-245" dirty="0">
                <a:latin typeface="+mn-lt"/>
              </a:rPr>
              <a:t> </a:t>
            </a:r>
            <a:r>
              <a:rPr sz="5000" spc="-10" dirty="0">
                <a:latin typeface="+mn-lt"/>
              </a:rPr>
              <a:t>Focus</a:t>
            </a:r>
          </a:p>
          <a:p>
            <a:pPr marL="12700" marR="82550" algn="l">
              <a:lnSpc>
                <a:spcPct val="101299"/>
              </a:lnSpc>
              <a:spcBef>
                <a:spcPts val="330"/>
              </a:spcBef>
            </a:pPr>
            <a:r>
              <a:rPr sz="3500" b="0" dirty="0">
                <a:latin typeface="+mn-lt"/>
                <a:cs typeface="Verdana"/>
              </a:rPr>
              <a:t>Present content of the project – main approach, aspects, principles applied, etc. </a:t>
            </a:r>
            <a:endParaRPr lang="en-US" sz="3500" b="0" dirty="0">
              <a:latin typeface="+mn-lt"/>
              <a:cs typeface="Verdana"/>
            </a:endParaRPr>
          </a:p>
          <a:p>
            <a:pPr marL="12700" marR="82550" algn="l">
              <a:lnSpc>
                <a:spcPct val="101299"/>
              </a:lnSpc>
              <a:spcBef>
                <a:spcPts val="330"/>
              </a:spcBef>
            </a:pPr>
            <a:endParaRPr sz="2950" dirty="0">
              <a:latin typeface="+mn-lt"/>
              <a:cs typeface="Verdana"/>
            </a:endParaRPr>
          </a:p>
          <a:p>
            <a:pPr marL="22225">
              <a:lnSpc>
                <a:spcPct val="100000"/>
              </a:lnSpc>
            </a:pPr>
            <a:r>
              <a:rPr sz="5000" spc="-80" dirty="0">
                <a:latin typeface="+mn-lt"/>
              </a:rPr>
              <a:t>Project</a:t>
            </a:r>
            <a:r>
              <a:rPr sz="5000" spc="-245" dirty="0">
                <a:latin typeface="+mn-lt"/>
              </a:rPr>
              <a:t> </a:t>
            </a:r>
            <a:r>
              <a:rPr sz="5000" spc="-10" dirty="0">
                <a:latin typeface="+mn-lt"/>
              </a:rPr>
              <a:t>Results</a:t>
            </a:r>
          </a:p>
          <a:p>
            <a:pPr marL="22225" marR="73660" algn="l">
              <a:lnSpc>
                <a:spcPct val="101299"/>
              </a:lnSpc>
              <a:spcBef>
                <a:spcPts val="330"/>
              </a:spcBef>
            </a:pPr>
            <a:r>
              <a:rPr sz="3500" b="0" dirty="0">
                <a:latin typeface="+mn-lt"/>
                <a:cs typeface="Verdana"/>
              </a:rPr>
              <a:t>Explain various effects of the project on its immediate surrounding. </a:t>
            </a:r>
            <a:endParaRPr lang="en-US" sz="3500" b="0" dirty="0">
              <a:latin typeface="+mn-lt"/>
              <a:cs typeface="Verdana"/>
            </a:endParaRPr>
          </a:p>
          <a:p>
            <a:pPr marL="22225" marR="73660" algn="l">
              <a:lnSpc>
                <a:spcPct val="101299"/>
              </a:lnSpc>
              <a:spcBef>
                <a:spcPts val="330"/>
              </a:spcBef>
            </a:pPr>
            <a:endParaRPr sz="2950" dirty="0">
              <a:latin typeface="+mn-lt"/>
              <a:cs typeface="Verdana"/>
            </a:endParaRPr>
          </a:p>
          <a:p>
            <a:pPr marL="13970">
              <a:lnSpc>
                <a:spcPct val="100000"/>
              </a:lnSpc>
            </a:pPr>
            <a:r>
              <a:rPr sz="5000" spc="-75" dirty="0">
                <a:latin typeface="+mn-lt"/>
              </a:rPr>
              <a:t>Broader</a:t>
            </a:r>
            <a:r>
              <a:rPr sz="5000" spc="-250" dirty="0">
                <a:latin typeface="+mn-lt"/>
              </a:rPr>
              <a:t> </a:t>
            </a:r>
            <a:r>
              <a:rPr sz="5000" spc="-80" dirty="0">
                <a:latin typeface="+mn-lt"/>
              </a:rPr>
              <a:t>Project</a:t>
            </a:r>
            <a:r>
              <a:rPr sz="5000" spc="-250" dirty="0">
                <a:latin typeface="+mn-lt"/>
              </a:rPr>
              <a:t> </a:t>
            </a:r>
            <a:r>
              <a:rPr sz="5000" spc="-10" dirty="0">
                <a:latin typeface="+mn-lt"/>
              </a:rPr>
              <a:t>Impact</a:t>
            </a:r>
          </a:p>
          <a:p>
            <a:pPr marL="13970" marR="81915" algn="l">
              <a:lnSpc>
                <a:spcPct val="101299"/>
              </a:lnSpc>
              <a:spcBef>
                <a:spcPts val="330"/>
              </a:spcBef>
            </a:pPr>
            <a:r>
              <a:rPr sz="3500" b="0" dirty="0">
                <a:latin typeface="+mn-lt"/>
                <a:cs typeface="Verdana"/>
              </a:rPr>
              <a:t>Explain the impact of your project on a broader societal development. </a:t>
            </a:r>
            <a:endParaRPr lang="en-US" sz="3500" b="0" dirty="0">
              <a:latin typeface="+mn-lt"/>
              <a:cs typeface="Verdana"/>
            </a:endParaRPr>
          </a:p>
          <a:p>
            <a:pPr marL="13970" marR="81915" algn="l">
              <a:lnSpc>
                <a:spcPct val="101299"/>
              </a:lnSpc>
              <a:spcBef>
                <a:spcPts val="330"/>
              </a:spcBef>
            </a:pPr>
            <a:endParaRPr sz="2950" dirty="0">
              <a:latin typeface="+mn-lt"/>
              <a:cs typeface="Verdana"/>
            </a:endParaRPr>
          </a:p>
          <a:p>
            <a:pPr marL="14604">
              <a:lnSpc>
                <a:spcPct val="100000"/>
              </a:lnSpc>
            </a:pPr>
            <a:r>
              <a:rPr sz="5000" spc="-114" dirty="0">
                <a:latin typeface="+mn-lt"/>
              </a:rPr>
              <a:t>Future</a:t>
            </a:r>
            <a:r>
              <a:rPr sz="5000" spc="-245" dirty="0">
                <a:latin typeface="+mn-lt"/>
              </a:rPr>
              <a:t> </a:t>
            </a:r>
            <a:r>
              <a:rPr sz="5000" spc="-10" dirty="0">
                <a:latin typeface="+mn-lt"/>
              </a:rPr>
              <a:t>Development</a:t>
            </a:r>
          </a:p>
          <a:p>
            <a:pPr marL="14604" marR="435609" algn="l">
              <a:lnSpc>
                <a:spcPct val="101299"/>
              </a:lnSpc>
              <a:spcBef>
                <a:spcPts val="330"/>
              </a:spcBef>
            </a:pPr>
            <a:r>
              <a:rPr sz="3500" b="0" dirty="0">
                <a:latin typeface="+mn-lt"/>
                <a:cs typeface="Verdana"/>
              </a:rPr>
              <a:t>Describe how your project will evolve in next years and tell us about your future initiatives. </a:t>
            </a:r>
            <a:endParaRPr sz="3500" dirty="0">
              <a:latin typeface="+mn-lt"/>
              <a:cs typeface="Verdana"/>
            </a:endParaRPr>
          </a:p>
        </p:txBody>
      </p:sp>
      <p:pic>
        <p:nvPicPr>
          <p:cNvPr id="12" name="Picture 11" descr="A logo with text on it&#10;&#10;AI-generated content may be incorrect.">
            <a:extLst>
              <a:ext uri="{FF2B5EF4-FFF2-40B4-BE49-F238E27FC236}">
                <a16:creationId xmlns:a16="http://schemas.microsoft.com/office/drawing/2014/main" id="{F33DA4FA-256F-CED5-536D-88019ADAF2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52100" y="831850"/>
            <a:ext cx="3107388" cy="161345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TotalTime>
  <Words>192</Words>
  <Application>Microsoft Macintosh PowerPoint</Application>
  <PresentationFormat>Custom</PresentationFormat>
  <Paragraphs>21</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Tahoma</vt:lpstr>
      <vt:lpstr>Verdana</vt:lpstr>
      <vt:lpstr>Office Theme</vt:lpstr>
      <vt:lpstr>Submission Type A Title Author(s) name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Poster Template</dc:title>
  <cp:lastModifiedBy>Maryte Litvinaite</cp:lastModifiedBy>
  <cp:revision>3</cp:revision>
  <dcterms:created xsi:type="dcterms:W3CDTF">2025-10-02T11:02:05Z</dcterms:created>
  <dcterms:modified xsi:type="dcterms:W3CDTF">2025-10-02T12:10:26Z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2025-10-02T00:00:00Z</vt:filetime>
  </property>
  <property fmtid="{D5CDD505-2E9C-101B-9397-08002B2CF9AE}" pid="3" name="Creator">
    <vt:lpwstr>Adobe Illustrator 29.9 (Macintosh)</vt:lpwstr>
  </property>
  <property fmtid="{D5CDD505-2E9C-101B-9397-08002B2CF9AE}" pid="4" name="LastSaved">
    <vt:filetime>2025-10-02T00:00:00Z</vt:filetime>
  </property>
  <property fmtid="{D5CDD505-2E9C-101B-9397-08002B2CF9AE}" pid="5" name="Producer">
    <vt:lpwstr>Adobe PDF library 17.00</vt:lpwstr>
  </property>
</Properties>
</file>