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3" r:id="rId5"/>
    <p:sldId id="259" r:id="rId6"/>
    <p:sldId id="260" r:id="rId7"/>
    <p:sldId id="261" r:id="rId8"/>
    <p:sldId id="262" r:id="rId9"/>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917F"/>
    <a:srgbClr val="414141"/>
    <a:srgbClr val="4E7D49"/>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83"/>
    <p:restoredTop sz="96197"/>
  </p:normalViewPr>
  <p:slideViewPr>
    <p:cSldViewPr snapToGrid="0">
      <p:cViewPr varScale="1">
        <p:scale>
          <a:sx n="111" d="100"/>
          <a:sy n="111" d="100"/>
        </p:scale>
        <p:origin x="240"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CA67B-FD1D-1DB4-A888-389E09CC3BA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F9396BC7-3F2F-AF77-AE01-CD5C9AADFD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C2C2EBF3-D343-9B6C-E5DC-0BBC1D7C2409}"/>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7B509920-9C13-15E7-4341-E8A5ABF638F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7F895D7-6165-46FB-C288-6C01FF52A334}"/>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201597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2DA2F-63CF-B3BC-F379-D6CDAE30039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7D9CE90E-04F0-9BD8-1F3E-ACBE7B269B2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51CF443-D368-781C-5CE2-6A3E074F7A71}"/>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588E42F2-1E35-4AC4-AB52-554AF8E0F4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3B20E5D-B1C7-25D5-0469-763C367279CB}"/>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4104967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5F4E2-0677-196D-D115-3BC9B576C21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98F70748-E5E3-5830-0001-B6DDCED5E8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7E1D41A-0D9D-9B5F-867C-F1CE36D60AF2}"/>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D088AE12-EFF2-0039-E610-0F5F294A7BA7}"/>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6F680ECE-E722-7EEF-202A-C2CAF5878FA9}"/>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919713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75CF7-6B03-B944-1C16-9F8BD0A4BE5A}"/>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7EDF1FE9-4C95-258D-6E99-74EDE3AB5C5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A3BCA15F-7C94-6F2A-ECD9-95F71E59827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C846E1C6-B9F5-845F-2D48-4897B0566429}"/>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6" name="Footer Placeholder 5">
            <a:extLst>
              <a:ext uri="{FF2B5EF4-FFF2-40B4-BE49-F238E27FC236}">
                <a16:creationId xmlns:a16="http://schemas.microsoft.com/office/drawing/2014/main" id="{93557608-FAF4-2C2A-5C79-0A116FBCED0F}"/>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C45D2EA-341F-5DA0-FB28-6299E52600C2}"/>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231426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53BCA-523F-5485-F426-6991EB2E67C2}"/>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DB68EA48-106C-8798-9E7A-F204549F77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84671CF-334F-85AE-B73A-DA777035FB4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DA85AE7D-8372-7C8F-5037-762912BE41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2A47EEA-A6F7-EDEB-5A54-6CBEF293621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A484E56B-FDAB-AA7F-9F59-D16832C5A034}"/>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8" name="Footer Placeholder 7">
            <a:extLst>
              <a:ext uri="{FF2B5EF4-FFF2-40B4-BE49-F238E27FC236}">
                <a16:creationId xmlns:a16="http://schemas.microsoft.com/office/drawing/2014/main" id="{DB8ADDEE-831F-C5B1-75D1-25894F3F82FA}"/>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112FE252-33E1-828A-240D-6FF267833B0B}"/>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551596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4E04F-ECD8-C8EB-327E-5634FE78CCB8}"/>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44232922-0799-6EB2-25A5-3E8EEDA0A317}"/>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4" name="Footer Placeholder 3">
            <a:extLst>
              <a:ext uri="{FF2B5EF4-FFF2-40B4-BE49-F238E27FC236}">
                <a16:creationId xmlns:a16="http://schemas.microsoft.com/office/drawing/2014/main" id="{14A8183B-E1FA-F787-37DF-3FAC6752DCB3}"/>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122C0F46-47A2-4D56-3AFD-3D1F10F0A0BD}"/>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1339892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60999D-2874-642C-13CB-2325A137C765}"/>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3" name="Footer Placeholder 2">
            <a:extLst>
              <a:ext uri="{FF2B5EF4-FFF2-40B4-BE49-F238E27FC236}">
                <a16:creationId xmlns:a16="http://schemas.microsoft.com/office/drawing/2014/main" id="{F2F77566-2F8C-E3C0-43DC-FC1CA507118B}"/>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7B7AA6B2-A507-A019-FE2B-6CA760F7B4C5}"/>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2594307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51D98-8E87-753F-CC0B-087FB89217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10B0B82C-F4B9-8C54-D3EE-92099BA107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B8FC9300-C504-6E8D-BC03-B1EAFA13AD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44BFD1D-1500-04AE-BD98-993A32DC6AF3}"/>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6" name="Footer Placeholder 5">
            <a:extLst>
              <a:ext uri="{FF2B5EF4-FFF2-40B4-BE49-F238E27FC236}">
                <a16:creationId xmlns:a16="http://schemas.microsoft.com/office/drawing/2014/main" id="{1CB2E11A-EA67-4146-6FF2-6E032518738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9528855-35C6-012A-9319-4879CBBBACF0}"/>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1491777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8292F-A083-DEDB-46FE-75967B327A6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E4C46E55-7FA1-3E22-7882-5335B16701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39033C8C-BC66-E0D0-3F50-CFA78B7C3D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80E7F68-4A63-3C4D-D47E-6042A2D68FD5}"/>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6" name="Footer Placeholder 5">
            <a:extLst>
              <a:ext uri="{FF2B5EF4-FFF2-40B4-BE49-F238E27FC236}">
                <a16:creationId xmlns:a16="http://schemas.microsoft.com/office/drawing/2014/main" id="{5B68EAE0-5F29-059B-F55E-83598410F345}"/>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6757767-6A0D-7173-6E54-FFDB67E97ACA}"/>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2334417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E14DD-12AA-B14C-E1AA-4F471209CFB8}"/>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272C273A-B708-EF79-9E68-57A2CF7A9FB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6F5F6968-507A-F84A-CF8A-B1EA446CFC80}"/>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F0E937F4-E15B-0781-E3D3-2ED77409E4E7}"/>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9FB5854-5D11-C431-7F7B-F83836A0BD4F}"/>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3124728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98A9FE-3D0C-87D4-0260-1F7E2B23373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F739C764-29D6-E05A-394C-16B22BDF3E7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0EE9ECBD-C661-C0C2-91EC-37B5A14CA26B}"/>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F53DD39B-4504-E0CD-5C2C-5EA87072A19E}"/>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A814DA4-71CD-AA28-DBC2-70D85CB0C39C}"/>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3559113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1B02D9-120A-BB61-92D5-CC5C0BB6DA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70887F75-680E-1915-F27D-992085DB0A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54C57379-A2FB-B428-CBEE-3B2ADBB631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163A1F4E-AF1A-02B3-8E18-33B58188B0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1404EB99-CF84-9CBA-AD69-619298D230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9CCC31-FC53-374E-96C2-C306B79B3262}" type="slidenum">
              <a:rPr lang="en-NL" smtClean="0"/>
              <a:t>‹#›</a:t>
            </a:fld>
            <a:endParaRPr lang="en-NL"/>
          </a:p>
        </p:txBody>
      </p:sp>
    </p:spTree>
    <p:extLst>
      <p:ext uri="{BB962C8B-B14F-4D97-AF65-F5344CB8AC3E}">
        <p14:creationId xmlns:p14="http://schemas.microsoft.com/office/powerpoint/2010/main" val="4098505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FAD4797-1AA1-F244-0745-1941F9802912}"/>
              </a:ext>
            </a:extLst>
          </p:cNvPr>
          <p:cNvSpPr txBox="1">
            <a:spLocks noChangeArrowheads="1"/>
          </p:cNvSpPr>
          <p:nvPr/>
        </p:nvSpPr>
        <p:spPr bwMode="auto">
          <a:xfrm>
            <a:off x="673101" y="455613"/>
            <a:ext cx="418095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GB" altLang="pl-PL" sz="2800" dirty="0">
                <a:latin typeface="+mn-lt"/>
                <a:cs typeface="Calibri Light" panose="020F0302020204030204" pitchFamily="34" charset="0"/>
              </a:rPr>
              <a:t>Track x </a:t>
            </a:r>
            <a:r>
              <a:rPr lang="en-GB" altLang="pl-PL" sz="2800" i="1" dirty="0">
                <a:latin typeface="+mn-lt"/>
                <a:cs typeface="Calibri Light" panose="020F0302020204030204" pitchFamily="34" charset="0"/>
              </a:rPr>
              <a:t>(if applicable)</a:t>
            </a:r>
            <a:endParaRPr lang="pl-PL" altLang="pl-PL" sz="3200" i="1" dirty="0">
              <a:latin typeface="+mn-lt"/>
              <a:cs typeface="Calibri Light" panose="020F0302020204030204" pitchFamily="34" charset="0"/>
            </a:endParaRPr>
          </a:p>
        </p:txBody>
      </p:sp>
      <p:sp>
        <p:nvSpPr>
          <p:cNvPr id="5" name="Subtitle 2">
            <a:extLst>
              <a:ext uri="{FF2B5EF4-FFF2-40B4-BE49-F238E27FC236}">
                <a16:creationId xmlns:a16="http://schemas.microsoft.com/office/drawing/2014/main" id="{EEB08BFB-27EC-98AC-F611-29BE2376DC74}"/>
              </a:ext>
            </a:extLst>
          </p:cNvPr>
          <p:cNvSpPr txBox="1">
            <a:spLocks noChangeArrowheads="1"/>
          </p:cNvSpPr>
          <p:nvPr/>
        </p:nvSpPr>
        <p:spPr bwMode="auto">
          <a:xfrm>
            <a:off x="661987" y="3592512"/>
            <a:ext cx="68580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685800" indent="-2286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GB" altLang="pl-PL" sz="2800" dirty="0">
                <a:solidFill>
                  <a:srgbClr val="414141"/>
                </a:solidFill>
                <a:latin typeface="+mn-lt"/>
              </a:rPr>
              <a:t>Author(s) Name</a:t>
            </a:r>
            <a:br>
              <a:rPr lang="en-GB" altLang="pl-PL" sz="2800" dirty="0">
                <a:solidFill>
                  <a:srgbClr val="414141"/>
                </a:solidFill>
                <a:latin typeface="+mn-lt"/>
              </a:rPr>
            </a:br>
            <a:r>
              <a:rPr lang="en-GB" altLang="pl-PL" sz="2800" dirty="0">
                <a:solidFill>
                  <a:srgbClr val="414141"/>
                </a:solidFill>
                <a:latin typeface="+mn-lt"/>
              </a:rPr>
              <a:t>Institution </a:t>
            </a:r>
            <a:r>
              <a:rPr lang="en-GB" altLang="pl-PL" sz="2800" i="1" dirty="0">
                <a:solidFill>
                  <a:srgbClr val="414141"/>
                </a:solidFill>
                <a:latin typeface="+mn-lt"/>
              </a:rPr>
              <a:t>(if needed)</a:t>
            </a:r>
            <a:endParaRPr lang="pl-PL" altLang="pl-PL" sz="2800" i="1" dirty="0">
              <a:solidFill>
                <a:srgbClr val="414141"/>
              </a:solidFill>
              <a:latin typeface="+mn-lt"/>
            </a:endParaRPr>
          </a:p>
        </p:txBody>
      </p:sp>
      <p:sp>
        <p:nvSpPr>
          <p:cNvPr id="6" name="Title 1">
            <a:extLst>
              <a:ext uri="{FF2B5EF4-FFF2-40B4-BE49-F238E27FC236}">
                <a16:creationId xmlns:a16="http://schemas.microsoft.com/office/drawing/2014/main" id="{BE0B89EC-FF1C-0171-5A56-A7F7B335BA6A}"/>
              </a:ext>
            </a:extLst>
          </p:cNvPr>
          <p:cNvSpPr txBox="1">
            <a:spLocks noChangeArrowheads="1"/>
          </p:cNvSpPr>
          <p:nvPr/>
        </p:nvSpPr>
        <p:spPr bwMode="auto">
          <a:xfrm>
            <a:off x="676275" y="2424113"/>
            <a:ext cx="7772400"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GB" altLang="pl-PL" sz="4800" b="1" dirty="0">
                <a:solidFill>
                  <a:srgbClr val="50917F"/>
                </a:solidFill>
                <a:latin typeface="+mn-lt"/>
                <a:cs typeface="Calibri" panose="020F0502020204030204" pitchFamily="34" charset="0"/>
              </a:rPr>
              <a:t>Presentation Title</a:t>
            </a:r>
            <a:endParaRPr lang="pl-PL" altLang="pl-PL" sz="4800" b="1" dirty="0">
              <a:solidFill>
                <a:srgbClr val="50917F"/>
              </a:solidFill>
              <a:latin typeface="+mn-lt"/>
              <a:cs typeface="Calibri" panose="020F0502020204030204" pitchFamily="34" charset="0"/>
            </a:endParaRPr>
          </a:p>
        </p:txBody>
      </p:sp>
      <p:sp>
        <p:nvSpPr>
          <p:cNvPr id="7" name="Rectangle 6">
            <a:extLst>
              <a:ext uri="{FF2B5EF4-FFF2-40B4-BE49-F238E27FC236}">
                <a16:creationId xmlns:a16="http://schemas.microsoft.com/office/drawing/2014/main" id="{B868DAE0-0B33-2594-9CA0-D747E69FE4D9}"/>
              </a:ext>
            </a:extLst>
          </p:cNvPr>
          <p:cNvSpPr/>
          <p:nvPr/>
        </p:nvSpPr>
        <p:spPr>
          <a:xfrm>
            <a:off x="9186863" y="2530475"/>
            <a:ext cx="2343150" cy="2319338"/>
          </a:xfrm>
          <a:prstGeom prst="rect">
            <a:avLst/>
          </a:prstGeom>
          <a:noFill/>
          <a:ln w="3810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8" name="Title 1">
            <a:extLst>
              <a:ext uri="{FF2B5EF4-FFF2-40B4-BE49-F238E27FC236}">
                <a16:creationId xmlns:a16="http://schemas.microsoft.com/office/drawing/2014/main" id="{741479BC-9CAB-57D6-E3BA-E25221B41E32}"/>
              </a:ext>
            </a:extLst>
          </p:cNvPr>
          <p:cNvSpPr txBox="1">
            <a:spLocks/>
          </p:cNvSpPr>
          <p:nvPr/>
        </p:nvSpPr>
        <p:spPr>
          <a:xfrm>
            <a:off x="8591550" y="3354388"/>
            <a:ext cx="3535363" cy="827087"/>
          </a:xfrm>
          <a:prstGeom prst="rect">
            <a:avLst/>
          </a:prstGeom>
        </p:spPr>
        <p:txBody>
          <a:bodyP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auto">
              <a:spcAft>
                <a:spcPts val="0"/>
              </a:spcAft>
              <a:defRPr/>
            </a:pPr>
            <a:r>
              <a:rPr lang="en-GB" sz="1600" i="1" dirty="0">
                <a:solidFill>
                  <a:srgbClr val="ED1C24"/>
                </a:solidFill>
                <a:latin typeface="+mn-lt"/>
              </a:rPr>
              <a:t>Place for other </a:t>
            </a:r>
            <a:br>
              <a:rPr lang="en-GB" sz="1600" i="1" dirty="0">
                <a:solidFill>
                  <a:srgbClr val="ED1C24"/>
                </a:solidFill>
                <a:latin typeface="+mn-lt"/>
              </a:rPr>
            </a:br>
            <a:r>
              <a:rPr lang="en-GB" sz="1600" i="1" dirty="0">
                <a:solidFill>
                  <a:srgbClr val="ED1C24"/>
                </a:solidFill>
                <a:latin typeface="+mn-lt"/>
              </a:rPr>
              <a:t>logos</a:t>
            </a:r>
            <a:br>
              <a:rPr lang="en-GB" sz="1600" i="1" dirty="0">
                <a:solidFill>
                  <a:srgbClr val="ED1C24"/>
                </a:solidFill>
                <a:latin typeface="+mn-lt"/>
              </a:rPr>
            </a:br>
            <a:r>
              <a:rPr lang="en-GB" sz="1600" i="1" dirty="0">
                <a:solidFill>
                  <a:srgbClr val="ED1C24"/>
                </a:solidFill>
                <a:latin typeface="+mn-lt"/>
              </a:rPr>
              <a:t>(if needed)</a:t>
            </a:r>
            <a:endParaRPr lang="pl-PL" sz="1600" i="1" dirty="0">
              <a:solidFill>
                <a:srgbClr val="ED1C24"/>
              </a:solidFill>
              <a:latin typeface="+mn-lt"/>
            </a:endParaRPr>
          </a:p>
        </p:txBody>
      </p:sp>
      <p:sp>
        <p:nvSpPr>
          <p:cNvPr id="11" name="Title 1">
            <a:extLst>
              <a:ext uri="{FF2B5EF4-FFF2-40B4-BE49-F238E27FC236}">
                <a16:creationId xmlns:a16="http://schemas.microsoft.com/office/drawing/2014/main" id="{A9BAFC81-E68D-5430-0774-AEE3DA4163F5}"/>
              </a:ext>
            </a:extLst>
          </p:cNvPr>
          <p:cNvSpPr txBox="1">
            <a:spLocks noChangeArrowheads="1"/>
          </p:cNvSpPr>
          <p:nvPr/>
        </p:nvSpPr>
        <p:spPr bwMode="auto">
          <a:xfrm>
            <a:off x="4854058" y="471936"/>
            <a:ext cx="6675956"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GB" altLang="pl-PL" sz="2800" dirty="0">
                <a:latin typeface="+mn-lt"/>
                <a:cs typeface="Calibri Light" panose="020F0302020204030204" pitchFamily="34" charset="0"/>
              </a:rPr>
              <a:t>Track Full Name </a:t>
            </a:r>
            <a:r>
              <a:rPr lang="en-GB" altLang="pl-PL" sz="2800" i="1" dirty="0">
                <a:latin typeface="+mn-lt"/>
                <a:cs typeface="Calibri Light" panose="020F0302020204030204" pitchFamily="34" charset="0"/>
              </a:rPr>
              <a:t>(if applicable)</a:t>
            </a:r>
            <a:endParaRPr lang="pl-PL" altLang="pl-PL" sz="2800" i="1" dirty="0">
              <a:latin typeface="+mn-lt"/>
              <a:cs typeface="Calibri Light" panose="020F0302020204030204" pitchFamily="34" charset="0"/>
            </a:endParaRPr>
          </a:p>
        </p:txBody>
      </p:sp>
      <p:pic>
        <p:nvPicPr>
          <p:cNvPr id="3" name="Picture 2">
            <a:extLst>
              <a:ext uri="{FF2B5EF4-FFF2-40B4-BE49-F238E27FC236}">
                <a16:creationId xmlns:a16="http://schemas.microsoft.com/office/drawing/2014/main" id="{F85034F7-3BDC-BFD6-C7FA-FA1009D58F3A}"/>
              </a:ext>
            </a:extLst>
          </p:cNvPr>
          <p:cNvPicPr>
            <a:picLocks noChangeAspect="1"/>
          </p:cNvPicPr>
          <p:nvPr/>
        </p:nvPicPr>
        <p:blipFill>
          <a:blip r:embed="rId2"/>
          <a:stretch>
            <a:fillRect/>
          </a:stretch>
        </p:blipFill>
        <p:spPr>
          <a:xfrm>
            <a:off x="661986" y="5256042"/>
            <a:ext cx="6039897" cy="1557354"/>
          </a:xfrm>
          <a:prstGeom prst="rect">
            <a:avLst/>
          </a:prstGeom>
        </p:spPr>
      </p:pic>
    </p:spTree>
    <p:extLst>
      <p:ext uri="{BB962C8B-B14F-4D97-AF65-F5344CB8AC3E}">
        <p14:creationId xmlns:p14="http://schemas.microsoft.com/office/powerpoint/2010/main" val="294766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Footer Placeholder 3">
            <a:extLst>
              <a:ext uri="{FF2B5EF4-FFF2-40B4-BE49-F238E27FC236}">
                <a16:creationId xmlns:a16="http://schemas.microsoft.com/office/drawing/2014/main" id="{26FB7603-5CAC-4CFD-BF27-7B11A7D67F6A}"/>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NL"/>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solidFill>
                  <a:schemeClr val="bg1"/>
                </a:solidFill>
              </a:rPr>
              <a:t>Paper title, Author(s) name / Institution if needed/ contact (e-mail)</a:t>
            </a:r>
            <a:endParaRPr lang="pl-PL" dirty="0">
              <a:solidFill>
                <a:schemeClr val="bg1"/>
              </a:solidFill>
            </a:endParaRPr>
          </a:p>
        </p:txBody>
      </p:sp>
      <p:sp>
        <p:nvSpPr>
          <p:cNvPr id="22" name="Title 1">
            <a:extLst>
              <a:ext uri="{FF2B5EF4-FFF2-40B4-BE49-F238E27FC236}">
                <a16:creationId xmlns:a16="http://schemas.microsoft.com/office/drawing/2014/main" id="{00427606-1CED-B951-4AAA-458AA6214D57}"/>
              </a:ext>
            </a:extLst>
          </p:cNvPr>
          <p:cNvSpPr txBox="1">
            <a:spLocks/>
          </p:cNvSpPr>
          <p:nvPr/>
        </p:nvSpPr>
        <p:spPr>
          <a:xfrm>
            <a:off x="348440" y="418620"/>
            <a:ext cx="6740525" cy="8477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r>
              <a:rPr lang="en-GB" sz="3600" b="1" dirty="0">
                <a:solidFill>
                  <a:srgbClr val="50917F"/>
                </a:solidFill>
                <a:latin typeface="+mn-lt"/>
              </a:rPr>
              <a:t>Paper title</a:t>
            </a:r>
            <a:endParaRPr lang="pl-PL" sz="3600" b="1" dirty="0">
              <a:solidFill>
                <a:srgbClr val="50917F"/>
              </a:solidFill>
              <a:latin typeface="+mn-lt"/>
            </a:endParaRPr>
          </a:p>
        </p:txBody>
      </p:sp>
      <p:sp>
        <p:nvSpPr>
          <p:cNvPr id="23" name="Text Placeholder 2">
            <a:extLst>
              <a:ext uri="{FF2B5EF4-FFF2-40B4-BE49-F238E27FC236}">
                <a16:creationId xmlns:a16="http://schemas.microsoft.com/office/drawing/2014/main" id="{E5754D89-6E56-06A9-B9F6-208027C9E51D}"/>
              </a:ext>
            </a:extLst>
          </p:cNvPr>
          <p:cNvSpPr txBox="1">
            <a:spLocks/>
          </p:cNvSpPr>
          <p:nvPr/>
        </p:nvSpPr>
        <p:spPr>
          <a:xfrm>
            <a:off x="3238052" y="1720835"/>
            <a:ext cx="3850913" cy="20018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en-GB" sz="1800" b="1" dirty="0"/>
              <a:t>Key Findings</a:t>
            </a:r>
          </a:p>
          <a:p>
            <a:pPr fontAlgn="auto">
              <a:lnSpc>
                <a:spcPct val="100000"/>
              </a:lnSpc>
              <a:spcBef>
                <a:spcPts val="600"/>
              </a:spcBef>
              <a:spcAft>
                <a:spcPts val="0"/>
              </a:spcAft>
              <a:defRPr/>
            </a:pPr>
            <a:r>
              <a:rPr lang="en-US" sz="1800" dirty="0"/>
              <a:t>List few to increase the interest of listeners</a:t>
            </a:r>
            <a:endParaRPr lang="pl-PL" sz="1800" dirty="0"/>
          </a:p>
          <a:p>
            <a:pPr fontAlgn="auto">
              <a:lnSpc>
                <a:spcPct val="100000"/>
              </a:lnSpc>
              <a:spcBef>
                <a:spcPts val="0"/>
              </a:spcBef>
              <a:spcAft>
                <a:spcPts val="0"/>
              </a:spcAft>
              <a:defRPr/>
            </a:pPr>
            <a:r>
              <a:rPr lang="en-US" sz="1800" dirty="0"/>
              <a:t>Do not include more than 5</a:t>
            </a:r>
            <a:endParaRPr lang="pl-PL" sz="1800" dirty="0"/>
          </a:p>
          <a:p>
            <a:pPr fontAlgn="auto">
              <a:lnSpc>
                <a:spcPct val="100000"/>
              </a:lnSpc>
              <a:spcBef>
                <a:spcPts val="0"/>
              </a:spcBef>
              <a:spcAft>
                <a:spcPts val="0"/>
              </a:spcAft>
              <a:defRPr/>
            </a:pPr>
            <a:r>
              <a:rPr lang="en-US" sz="1800" dirty="0"/>
              <a:t>Try to be short and precise</a:t>
            </a:r>
            <a:endParaRPr lang="pl-PL" sz="1800" dirty="0"/>
          </a:p>
        </p:txBody>
      </p:sp>
      <p:sp>
        <p:nvSpPr>
          <p:cNvPr id="24" name="Rectangle 23">
            <a:extLst>
              <a:ext uri="{FF2B5EF4-FFF2-40B4-BE49-F238E27FC236}">
                <a16:creationId xmlns:a16="http://schemas.microsoft.com/office/drawing/2014/main" id="{E87A7AE9-8007-C855-7F84-D0D7FAE6EB50}"/>
              </a:ext>
            </a:extLst>
          </p:cNvPr>
          <p:cNvSpPr/>
          <p:nvPr/>
        </p:nvSpPr>
        <p:spPr>
          <a:xfrm>
            <a:off x="7423150" y="279400"/>
            <a:ext cx="4522788" cy="5140093"/>
          </a:xfrm>
          <a:prstGeom prst="rect">
            <a:avLst/>
          </a:prstGeom>
          <a:noFill/>
          <a:ln w="3810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28" name="Title 1">
            <a:extLst>
              <a:ext uri="{FF2B5EF4-FFF2-40B4-BE49-F238E27FC236}">
                <a16:creationId xmlns:a16="http://schemas.microsoft.com/office/drawing/2014/main" id="{69F9F222-CC31-2255-EA55-BFD04C6B3E15}"/>
              </a:ext>
            </a:extLst>
          </p:cNvPr>
          <p:cNvSpPr txBox="1">
            <a:spLocks/>
          </p:cNvSpPr>
          <p:nvPr/>
        </p:nvSpPr>
        <p:spPr>
          <a:xfrm>
            <a:off x="7717631" y="2795887"/>
            <a:ext cx="3933825" cy="439737"/>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auto">
              <a:spcAft>
                <a:spcPts val="0"/>
              </a:spcAft>
              <a:defRPr/>
            </a:pPr>
            <a:r>
              <a:rPr lang="en-GB" sz="1600" dirty="0">
                <a:solidFill>
                  <a:srgbClr val="ED1C24"/>
                </a:solidFill>
                <a:latin typeface="Gotham Book" panose="02000604040000020004" pitchFamily="2" charset="0"/>
              </a:rPr>
              <a:t>Place for illustrations/pictures</a:t>
            </a:r>
            <a:endParaRPr lang="pl-PL" sz="1600" dirty="0">
              <a:solidFill>
                <a:srgbClr val="ED1C24"/>
              </a:solidFill>
              <a:latin typeface="Gotham Book" panose="02000604040000020004" pitchFamily="2" charset="0"/>
            </a:endParaRPr>
          </a:p>
        </p:txBody>
      </p:sp>
      <p:sp>
        <p:nvSpPr>
          <p:cNvPr id="29" name="Title 1">
            <a:extLst>
              <a:ext uri="{FF2B5EF4-FFF2-40B4-BE49-F238E27FC236}">
                <a16:creationId xmlns:a16="http://schemas.microsoft.com/office/drawing/2014/main" id="{50CA428F-0297-5AD9-53D3-C156137587A5}"/>
              </a:ext>
            </a:extLst>
          </p:cNvPr>
          <p:cNvSpPr txBox="1">
            <a:spLocks/>
          </p:cNvSpPr>
          <p:nvPr/>
        </p:nvSpPr>
        <p:spPr>
          <a:xfrm>
            <a:off x="295275" y="1457404"/>
            <a:ext cx="2789904" cy="2241895"/>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lnSpc>
                <a:spcPct val="100000"/>
              </a:lnSpc>
              <a:spcAft>
                <a:spcPts val="0"/>
              </a:spcAft>
              <a:defRPr/>
            </a:pPr>
            <a:r>
              <a:rPr lang="en-GB" sz="1800" dirty="0">
                <a:latin typeface="+mn-lt"/>
              </a:rPr>
              <a:t>TYPE:</a:t>
            </a:r>
          </a:p>
          <a:p>
            <a:pPr algn="l" fontAlgn="auto">
              <a:lnSpc>
                <a:spcPct val="100000"/>
              </a:lnSpc>
              <a:spcAft>
                <a:spcPts val="0"/>
              </a:spcAft>
              <a:defRPr/>
            </a:pPr>
            <a:r>
              <a:rPr lang="en-GB" sz="1800" b="1" dirty="0">
                <a:solidFill>
                  <a:srgbClr val="50917F"/>
                </a:solidFill>
                <a:latin typeface="+mn-lt"/>
              </a:rPr>
              <a:t>Research</a:t>
            </a:r>
          </a:p>
          <a:p>
            <a:pPr algn="l">
              <a:lnSpc>
                <a:spcPct val="100000"/>
              </a:lnSpc>
              <a:defRPr/>
            </a:pPr>
            <a:r>
              <a:rPr lang="en-GB" sz="1800" dirty="0">
                <a:latin typeface="+mn-lt"/>
              </a:rPr>
              <a:t>LOCALISATION:</a:t>
            </a:r>
          </a:p>
          <a:p>
            <a:pPr algn="l">
              <a:lnSpc>
                <a:spcPct val="100000"/>
              </a:lnSpc>
              <a:defRPr/>
            </a:pPr>
            <a:r>
              <a:rPr lang="en-GB" sz="1800" b="1" dirty="0">
                <a:solidFill>
                  <a:srgbClr val="50917F"/>
                </a:solidFill>
                <a:latin typeface="+mn-lt"/>
              </a:rPr>
              <a:t>City, province, country</a:t>
            </a:r>
          </a:p>
          <a:p>
            <a:pPr algn="l">
              <a:lnSpc>
                <a:spcPct val="100000"/>
              </a:lnSpc>
              <a:defRPr/>
            </a:pPr>
            <a:r>
              <a:rPr lang="en-GB" sz="1800" dirty="0">
                <a:latin typeface="+mn-lt"/>
              </a:rPr>
              <a:t>POPULATION:</a:t>
            </a:r>
          </a:p>
          <a:p>
            <a:pPr algn="l">
              <a:lnSpc>
                <a:spcPct val="100000"/>
              </a:lnSpc>
              <a:defRPr/>
            </a:pPr>
            <a:r>
              <a:rPr lang="en-GB" sz="1800" dirty="0">
                <a:solidFill>
                  <a:srgbClr val="50917F"/>
                </a:solidFill>
              </a:rPr>
              <a:t>XXXXXX</a:t>
            </a:r>
          </a:p>
          <a:p>
            <a:pPr algn="l">
              <a:lnSpc>
                <a:spcPct val="100000"/>
              </a:lnSpc>
              <a:defRPr/>
            </a:pPr>
            <a:r>
              <a:rPr lang="en-GB" sz="1800" dirty="0">
                <a:latin typeface="+mn-lt"/>
              </a:rPr>
              <a:t>CITY SIZE:</a:t>
            </a:r>
          </a:p>
          <a:p>
            <a:pPr algn="l">
              <a:lnSpc>
                <a:spcPct val="100000"/>
              </a:lnSpc>
              <a:defRPr/>
            </a:pPr>
            <a:r>
              <a:rPr lang="en-GB" sz="1800" dirty="0">
                <a:solidFill>
                  <a:srgbClr val="50917F"/>
                </a:solidFill>
              </a:rPr>
              <a:t>XXXXXX</a:t>
            </a:r>
          </a:p>
          <a:p>
            <a:pPr algn="l">
              <a:lnSpc>
                <a:spcPct val="100000"/>
              </a:lnSpc>
              <a:defRPr/>
            </a:pPr>
            <a:endParaRPr lang="pl-PL" sz="1800" dirty="0">
              <a:latin typeface="+mn-lt"/>
            </a:endParaRPr>
          </a:p>
          <a:p>
            <a:pPr algn="l">
              <a:defRPr/>
            </a:pPr>
            <a:endParaRPr lang="pl-PL" sz="1400" dirty="0">
              <a:solidFill>
                <a:srgbClr val="414141"/>
              </a:solidFill>
              <a:latin typeface="Gotham Medium" panose="02000604030000020004" pitchFamily="2" charset="0"/>
            </a:endParaRPr>
          </a:p>
          <a:p>
            <a:pPr algn="l">
              <a:defRPr/>
            </a:pPr>
            <a:endParaRPr lang="pl-PL" sz="1400" dirty="0"/>
          </a:p>
          <a:p>
            <a:pPr algn="l">
              <a:defRPr/>
            </a:pPr>
            <a:endParaRPr lang="pl-PL" sz="1600" dirty="0"/>
          </a:p>
          <a:p>
            <a:pPr algn="l">
              <a:defRPr/>
            </a:pPr>
            <a:endParaRPr lang="pl-PL" sz="1600" dirty="0"/>
          </a:p>
          <a:p>
            <a:pPr algn="l" fontAlgn="auto">
              <a:spcAft>
                <a:spcPts val="0"/>
              </a:spcAft>
              <a:defRPr/>
            </a:pPr>
            <a:endParaRPr lang="pl-PL" sz="1600" dirty="0"/>
          </a:p>
        </p:txBody>
      </p:sp>
      <p:sp>
        <p:nvSpPr>
          <p:cNvPr id="30" name="Rectangle 13">
            <a:extLst>
              <a:ext uri="{FF2B5EF4-FFF2-40B4-BE49-F238E27FC236}">
                <a16:creationId xmlns:a16="http://schemas.microsoft.com/office/drawing/2014/main" id="{47860D15-75EF-7F3D-F57E-E6489B471E79}"/>
              </a:ext>
            </a:extLst>
          </p:cNvPr>
          <p:cNvSpPr/>
          <p:nvPr/>
        </p:nvSpPr>
        <p:spPr>
          <a:xfrm>
            <a:off x="349250" y="4049368"/>
            <a:ext cx="1768475" cy="2241895"/>
          </a:xfrm>
          <a:prstGeom prst="rect">
            <a:avLst/>
          </a:prstGeom>
          <a:noFill/>
          <a:ln w="3810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31" name="Title 1">
            <a:extLst>
              <a:ext uri="{FF2B5EF4-FFF2-40B4-BE49-F238E27FC236}">
                <a16:creationId xmlns:a16="http://schemas.microsoft.com/office/drawing/2014/main" id="{7894AC27-58A7-8ABD-BC08-1F8EA2B78EAF}"/>
              </a:ext>
            </a:extLst>
          </p:cNvPr>
          <p:cNvSpPr txBox="1">
            <a:spLocks/>
          </p:cNvSpPr>
          <p:nvPr/>
        </p:nvSpPr>
        <p:spPr>
          <a:xfrm>
            <a:off x="554038" y="4618284"/>
            <a:ext cx="1343025" cy="1068387"/>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auto">
              <a:spcAft>
                <a:spcPts val="0"/>
              </a:spcAft>
              <a:defRPr/>
            </a:pPr>
            <a:r>
              <a:rPr lang="en-GB" sz="1600" dirty="0">
                <a:solidFill>
                  <a:srgbClr val="ED1C24"/>
                </a:solidFill>
                <a:latin typeface="Gotham Book" panose="02000604040000020004" pitchFamily="2" charset="0"/>
              </a:rPr>
              <a:t>Place</a:t>
            </a:r>
            <a:r>
              <a:rPr lang="en-GB" sz="1600" dirty="0">
                <a:solidFill>
                  <a:srgbClr val="ED1C24"/>
                </a:solidFill>
                <a:latin typeface="+mn-lt"/>
              </a:rPr>
              <a:t> for other logos</a:t>
            </a:r>
            <a:br>
              <a:rPr lang="en-GB" sz="1600" dirty="0">
                <a:solidFill>
                  <a:srgbClr val="ED1C24"/>
                </a:solidFill>
                <a:latin typeface="+mn-lt"/>
              </a:rPr>
            </a:br>
            <a:r>
              <a:rPr lang="en-GB" sz="1600" dirty="0">
                <a:solidFill>
                  <a:srgbClr val="ED1C24"/>
                </a:solidFill>
                <a:latin typeface="+mn-lt"/>
              </a:rPr>
              <a:t>(if needed)</a:t>
            </a:r>
            <a:endParaRPr lang="pl-PL" sz="1600" dirty="0">
              <a:solidFill>
                <a:srgbClr val="ED1C24"/>
              </a:solidFill>
              <a:latin typeface="+mn-lt"/>
            </a:endParaRPr>
          </a:p>
        </p:txBody>
      </p:sp>
      <p:sp>
        <p:nvSpPr>
          <p:cNvPr id="36" name="Footer Placeholder 3">
            <a:extLst>
              <a:ext uri="{FF2B5EF4-FFF2-40B4-BE49-F238E27FC236}">
                <a16:creationId xmlns:a16="http://schemas.microsoft.com/office/drawing/2014/main" id="{4D910BAE-9D09-B6CE-0ADD-9ACEB682115A}"/>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sp>
        <p:nvSpPr>
          <p:cNvPr id="37" name="Slide Number Placeholder 4">
            <a:extLst>
              <a:ext uri="{FF2B5EF4-FFF2-40B4-BE49-F238E27FC236}">
                <a16:creationId xmlns:a16="http://schemas.microsoft.com/office/drawing/2014/main" id="{3DF886A3-2B1D-5747-F368-A80C2D61918F}"/>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2</a:t>
            </a:fld>
            <a:endParaRPr lang="pl-PL" altLang="pl-PL" b="1" dirty="0">
              <a:solidFill>
                <a:srgbClr val="50917F"/>
              </a:solidFill>
            </a:endParaRPr>
          </a:p>
        </p:txBody>
      </p:sp>
      <p:pic>
        <p:nvPicPr>
          <p:cNvPr id="3" name="Picture 2">
            <a:extLst>
              <a:ext uri="{FF2B5EF4-FFF2-40B4-BE49-F238E27FC236}">
                <a16:creationId xmlns:a16="http://schemas.microsoft.com/office/drawing/2014/main" id="{4FAB8B75-C862-E440-ED69-1C690A34CB7A}"/>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Tree>
    <p:extLst>
      <p:ext uri="{BB962C8B-B14F-4D97-AF65-F5344CB8AC3E}">
        <p14:creationId xmlns:p14="http://schemas.microsoft.com/office/powerpoint/2010/main" val="3789356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Autofit/>
          </a:bodyPr>
          <a:lstStyle/>
          <a:p>
            <a:br>
              <a:rPr lang="en-GB" sz="4800" b="1" dirty="0">
                <a:solidFill>
                  <a:srgbClr val="50917F"/>
                </a:solidFill>
                <a:latin typeface="+mn-lt"/>
              </a:rPr>
            </a:br>
            <a:r>
              <a:rPr lang="en-GB" sz="4800" b="1" dirty="0">
                <a:solidFill>
                  <a:srgbClr val="50917F"/>
                </a:solidFill>
                <a:latin typeface="+mn-lt"/>
              </a:rPr>
              <a:t>Context of the Study</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a:buFont typeface="Arial" panose="020B0604020202020204" pitchFamily="34" charset="0"/>
              <a:buNone/>
              <a:defRPr/>
            </a:pPr>
            <a:r>
              <a:rPr lang="en-GB" dirty="0"/>
              <a:t>Take 1 to 3 slides to describe context of the study - the starting problem(s) and a general background.</a:t>
            </a:r>
          </a:p>
          <a:p>
            <a:pPr marL="0" indent="0">
              <a:buFont typeface="Arial" panose="020B0604020202020204" pitchFamily="34" charset="0"/>
              <a:buNone/>
              <a:defRPr/>
            </a:pPr>
            <a:r>
              <a:rPr lang="en-GB"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E99D15E7-9053-2518-3A53-6F8D52EED215}"/>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A4F6AD7F-0706-8990-DDC3-029318E5277E}"/>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5FFBCCC7-6B61-C97D-4395-DFC97B9E42F3}"/>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3</a:t>
            </a:fld>
            <a:endParaRPr lang="pl-PL" altLang="pl-PL" b="1" dirty="0">
              <a:solidFill>
                <a:srgbClr val="50917F"/>
              </a:solidFill>
            </a:endParaRPr>
          </a:p>
        </p:txBody>
      </p:sp>
    </p:spTree>
    <p:extLst>
      <p:ext uri="{BB962C8B-B14F-4D97-AF65-F5344CB8AC3E}">
        <p14:creationId xmlns:p14="http://schemas.microsoft.com/office/powerpoint/2010/main" val="627250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F00B0-B279-2948-F66C-E94D1C964793}"/>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64815BE1-E13F-5896-4C3D-45950C5547A4}"/>
              </a:ext>
            </a:extLst>
          </p:cNvPr>
          <p:cNvSpPr>
            <a:spLocks noGrp="1"/>
          </p:cNvSpPr>
          <p:nvPr>
            <p:ph idx="1"/>
          </p:nvPr>
        </p:nvSpPr>
        <p:spPr>
          <a:xfrm>
            <a:off x="838200" y="1825625"/>
            <a:ext cx="10515600" cy="4351338"/>
          </a:xfrm>
        </p:spPr>
        <p:txBody>
          <a:bodyPr/>
          <a:lstStyle/>
          <a:p>
            <a:pPr marL="0" indent="0">
              <a:buNone/>
              <a:defRPr/>
            </a:pPr>
            <a:r>
              <a:rPr lang="en-GB" dirty="0"/>
              <a:t>Take 1–2 slides to explain how the research contributes to Cities in Action. Describe how it interprets or supports pathways to improving quality of life and resilience. Highlight the ways in which it addresses, expands, or offers new insights relevant to the submitted track.</a:t>
            </a:r>
          </a:p>
          <a:p>
            <a:pPr marL="0" indent="0">
              <a:buNone/>
              <a:defRPr/>
            </a:pPr>
            <a:r>
              <a:rPr lang="en-GB"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0DCB9BB2-7D3A-1558-54E2-9418EE7754CB}"/>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382D32E9-ACF6-5AE1-E92F-88E38D0B924E}"/>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868884FC-9561-65B2-A759-251D1AF0BAD7}"/>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4</a:t>
            </a:fld>
            <a:endParaRPr lang="pl-PL" altLang="pl-PL" b="1" dirty="0">
              <a:solidFill>
                <a:srgbClr val="50917F"/>
              </a:solidFill>
            </a:endParaRPr>
          </a:p>
        </p:txBody>
      </p:sp>
      <p:sp>
        <p:nvSpPr>
          <p:cNvPr id="6" name="Title 1">
            <a:extLst>
              <a:ext uri="{FF2B5EF4-FFF2-40B4-BE49-F238E27FC236}">
                <a16:creationId xmlns:a16="http://schemas.microsoft.com/office/drawing/2014/main" id="{B5A3D324-1C88-A854-1612-D0E090F3EF7F}"/>
              </a:ext>
            </a:extLst>
          </p:cNvPr>
          <p:cNvSpPr txBox="1">
            <a:spLocks/>
          </p:cNvSpPr>
          <p:nvPr/>
        </p:nvSpPr>
        <p:spPr>
          <a:xfrm>
            <a:off x="803475" y="377177"/>
            <a:ext cx="10515600" cy="13041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4800" b="1" dirty="0">
                <a:solidFill>
                  <a:srgbClr val="50917F"/>
                </a:solidFill>
                <a:latin typeface="+mn-lt"/>
              </a:rPr>
            </a:br>
            <a:r>
              <a:rPr lang="en-GB" sz="4800" b="1" dirty="0">
                <a:solidFill>
                  <a:srgbClr val="50917F"/>
                </a:solidFill>
                <a:latin typeface="+mn-lt"/>
              </a:rPr>
              <a:t>Explaining and Defining the Research</a:t>
            </a:r>
          </a:p>
        </p:txBody>
      </p:sp>
    </p:spTree>
    <p:extLst>
      <p:ext uri="{BB962C8B-B14F-4D97-AF65-F5344CB8AC3E}">
        <p14:creationId xmlns:p14="http://schemas.microsoft.com/office/powerpoint/2010/main" val="3934639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rmAutofit fontScale="90000"/>
          </a:bodyPr>
          <a:lstStyle/>
          <a:p>
            <a:br>
              <a:rPr lang="en-GB" b="1" dirty="0"/>
            </a:br>
            <a:r>
              <a:rPr lang="en-GB" sz="5300" b="1" dirty="0">
                <a:solidFill>
                  <a:srgbClr val="50917F"/>
                </a:solidFill>
                <a:latin typeface="+mn-lt"/>
              </a:rPr>
              <a:t>Methodology</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a:buFont typeface="Arial" panose="020B0604020202020204" pitchFamily="34" charset="0"/>
              <a:buNone/>
              <a:defRPr/>
            </a:pPr>
            <a:r>
              <a:rPr lang="en-US" dirty="0"/>
              <a:t>Take 1 to 3 slides to present content of the project – main approach, aspects, principles applied, etc.</a:t>
            </a:r>
          </a:p>
          <a:p>
            <a:pPr marL="0" indent="0">
              <a:buFont typeface="Arial" panose="020B0604020202020204" pitchFamily="34" charset="0"/>
              <a:buNone/>
              <a:defRPr/>
            </a:pPr>
            <a:r>
              <a:rPr lang="en-US"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C82B9D21-CD77-56E9-0E2A-8FDF7A29983E}"/>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69D14A43-3F2C-0A06-2814-0D1EEA374AFE}"/>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B4C513F8-7F80-DCB7-BC11-6143314FE006}"/>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5</a:t>
            </a:fld>
            <a:endParaRPr lang="pl-PL" altLang="pl-PL" b="1" dirty="0">
              <a:solidFill>
                <a:srgbClr val="50917F"/>
              </a:solidFill>
            </a:endParaRPr>
          </a:p>
        </p:txBody>
      </p:sp>
    </p:spTree>
    <p:extLst>
      <p:ext uri="{BB962C8B-B14F-4D97-AF65-F5344CB8AC3E}">
        <p14:creationId xmlns:p14="http://schemas.microsoft.com/office/powerpoint/2010/main" val="4255715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rmAutofit fontScale="90000"/>
          </a:bodyPr>
          <a:lstStyle/>
          <a:p>
            <a:br>
              <a:rPr lang="en-GB" b="1" dirty="0"/>
            </a:br>
            <a:r>
              <a:rPr lang="en-GB" sz="5300" b="1" dirty="0">
                <a:solidFill>
                  <a:srgbClr val="50917F"/>
                </a:solidFill>
                <a:latin typeface="+mn-lt"/>
              </a:rPr>
              <a:t>Study Results</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a:buFont typeface="Arial" panose="020B0604020202020204" pitchFamily="34" charset="0"/>
              <a:buNone/>
              <a:defRPr/>
            </a:pPr>
            <a:r>
              <a:rPr lang="en-US" dirty="0"/>
              <a:t>Take 1 to 3 slides to explain various effects of the project on its immediate surrounding.</a:t>
            </a:r>
          </a:p>
          <a:p>
            <a:pPr marL="0" indent="0">
              <a:buFont typeface="Arial" panose="020B0604020202020204" pitchFamily="34" charset="0"/>
              <a:buNone/>
              <a:defRPr/>
            </a:pPr>
            <a:r>
              <a:rPr lang="en-US"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2B39E8BC-1D4A-4436-5EE6-790E84CE132B}"/>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66206A44-0CFB-1F74-64E4-45F8AFB74F8C}"/>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7FB48636-DB6A-E40F-A508-0C53A7764A9C}"/>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6</a:t>
            </a:fld>
            <a:endParaRPr lang="pl-PL" altLang="pl-PL" b="1" dirty="0">
              <a:solidFill>
                <a:srgbClr val="50917F"/>
              </a:solidFill>
            </a:endParaRPr>
          </a:p>
        </p:txBody>
      </p:sp>
    </p:spTree>
    <p:extLst>
      <p:ext uri="{BB962C8B-B14F-4D97-AF65-F5344CB8AC3E}">
        <p14:creationId xmlns:p14="http://schemas.microsoft.com/office/powerpoint/2010/main" val="1396290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rmAutofit fontScale="90000"/>
          </a:bodyPr>
          <a:lstStyle/>
          <a:p>
            <a:br>
              <a:rPr lang="en-GB" b="1" dirty="0"/>
            </a:br>
            <a:r>
              <a:rPr lang="en-GB" sz="5300" b="1" dirty="0">
                <a:solidFill>
                  <a:srgbClr val="50917F"/>
                </a:solidFill>
                <a:latin typeface="+mn-lt"/>
              </a:rPr>
              <a:t>Broader Study Impact</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a:buNone/>
              <a:defRPr/>
            </a:pPr>
            <a:r>
              <a:rPr lang="en-GB" dirty="0"/>
              <a:t>Explain the impact of your project on broader societal development, e.g., describe whether the project can be repeated and scaled up.</a:t>
            </a:r>
          </a:p>
          <a:p>
            <a:pPr marL="0" indent="0" fontAlgn="auto">
              <a:spcAft>
                <a:spcPts val="0"/>
              </a:spcAft>
              <a:buFont typeface="Arial" panose="020B0604020202020204" pitchFamily="34" charset="0"/>
              <a:buNone/>
              <a:defRPr/>
            </a:pPr>
            <a:r>
              <a:rPr lang="en-US"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4D945158-D64D-2424-32D3-42414FB9032E}"/>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2D3B257D-90C6-417A-B38E-D5E5452654E2}"/>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BAA3EE69-E581-93F4-9769-E76EBCCE001B}"/>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7</a:t>
            </a:fld>
            <a:endParaRPr lang="pl-PL" altLang="pl-PL" b="1" dirty="0">
              <a:solidFill>
                <a:srgbClr val="50917F"/>
              </a:solidFill>
            </a:endParaRPr>
          </a:p>
        </p:txBody>
      </p:sp>
    </p:spTree>
    <p:extLst>
      <p:ext uri="{BB962C8B-B14F-4D97-AF65-F5344CB8AC3E}">
        <p14:creationId xmlns:p14="http://schemas.microsoft.com/office/powerpoint/2010/main" val="3108773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rmAutofit fontScale="90000"/>
          </a:bodyPr>
          <a:lstStyle/>
          <a:p>
            <a:br>
              <a:rPr lang="en-GB" b="1" dirty="0"/>
            </a:br>
            <a:r>
              <a:rPr lang="en-GB" sz="5300" b="1" dirty="0">
                <a:solidFill>
                  <a:srgbClr val="50917F"/>
                </a:solidFill>
                <a:latin typeface="+mn-lt"/>
              </a:rPr>
              <a:t>Future Development</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fontAlgn="auto">
              <a:spcAft>
                <a:spcPts val="0"/>
              </a:spcAft>
              <a:buFont typeface="Arial" panose="020B0604020202020204" pitchFamily="34" charset="0"/>
              <a:buNone/>
              <a:defRPr/>
            </a:pPr>
            <a:r>
              <a:rPr lang="en-GB" dirty="0"/>
              <a:t>Take 1 to 2 slides to describe how your study will evolve in next years and tell us about your future initiatives.</a:t>
            </a:r>
          </a:p>
          <a:p>
            <a:pPr marL="0" indent="0" fontAlgn="auto">
              <a:spcAft>
                <a:spcPts val="0"/>
              </a:spcAft>
              <a:buFont typeface="Arial" panose="020B0604020202020204" pitchFamily="34" charset="0"/>
              <a:buNone/>
              <a:defRPr/>
            </a:pPr>
            <a:r>
              <a:rPr lang="en-GB"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pic>
        <p:nvPicPr>
          <p:cNvPr id="3" name="Picture 2">
            <a:extLst>
              <a:ext uri="{FF2B5EF4-FFF2-40B4-BE49-F238E27FC236}">
                <a16:creationId xmlns:a16="http://schemas.microsoft.com/office/drawing/2014/main" id="{7751C152-0889-E57E-1FAA-C77FF050921A}"/>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Footer Placeholder 3">
            <a:extLst>
              <a:ext uri="{FF2B5EF4-FFF2-40B4-BE49-F238E27FC236}">
                <a16:creationId xmlns:a16="http://schemas.microsoft.com/office/drawing/2014/main" id="{90616412-F643-8849-D90D-559C2338826A}"/>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sp>
        <p:nvSpPr>
          <p:cNvPr id="10" name="Slide Number Placeholder 4">
            <a:extLst>
              <a:ext uri="{FF2B5EF4-FFF2-40B4-BE49-F238E27FC236}">
                <a16:creationId xmlns:a16="http://schemas.microsoft.com/office/drawing/2014/main" id="{A2F803C0-1D4F-1469-90FC-7341B03EE52D}"/>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8</a:t>
            </a:fld>
            <a:endParaRPr lang="pl-PL" altLang="pl-PL" b="1" dirty="0">
              <a:solidFill>
                <a:srgbClr val="50917F"/>
              </a:solidFill>
            </a:endParaRPr>
          </a:p>
        </p:txBody>
      </p:sp>
    </p:spTree>
    <p:extLst>
      <p:ext uri="{BB962C8B-B14F-4D97-AF65-F5344CB8AC3E}">
        <p14:creationId xmlns:p14="http://schemas.microsoft.com/office/powerpoint/2010/main" val="24697132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TotalTime>
  <Words>569</Words>
  <Application>Microsoft Macintosh PowerPoint</Application>
  <PresentationFormat>Widescreen</PresentationFormat>
  <Paragraphs>69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Gotham Book</vt:lpstr>
      <vt:lpstr>Gotham Medium</vt:lpstr>
      <vt:lpstr>Office Theme</vt:lpstr>
      <vt:lpstr>PowerPoint Presentation</vt:lpstr>
      <vt:lpstr>PowerPoint Presentation</vt:lpstr>
      <vt:lpstr> Context of the Study</vt:lpstr>
      <vt:lpstr>PowerPoint Presentation</vt:lpstr>
      <vt:lpstr> Methodology</vt:lpstr>
      <vt:lpstr> Study Results</vt:lpstr>
      <vt:lpstr> Broader Study Impact</vt:lpstr>
      <vt:lpstr> Future Development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61st ISOCARP World Planning Congress</dc:subject>
  <dc:creator>ISOCARP</dc:creator>
  <cp:keywords/>
  <dc:description/>
  <cp:lastModifiedBy>Maryte Litvinaite</cp:lastModifiedBy>
  <cp:revision>13</cp:revision>
  <dcterms:created xsi:type="dcterms:W3CDTF">2023-06-06T09:27:52Z</dcterms:created>
  <dcterms:modified xsi:type="dcterms:W3CDTF">2025-09-30T11:35:25Z</dcterms:modified>
  <cp:category/>
</cp:coreProperties>
</file>