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4"/>
  </p:notesMasterIdLst>
  <p:sldIdLst>
    <p:sldId id="256" r:id="rId5"/>
    <p:sldId id="257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78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  <p:sldId id="275" r:id="rId23"/>
  </p:sldIdLst>
  <p:sldSz cx="12192000" cy="6858000"/>
  <p:notesSz cx="6858000" cy="9144000"/>
  <p:embeddedFontLst>
    <p:embeddedFont>
      <p:font typeface="Josefin Sans" pitchFamily="2" charset="0"/>
      <p:regular r:id="rId25"/>
      <p:bold r:id="rId26"/>
      <p:italic r:id="rId27"/>
      <p:boldItalic r:id="rId28"/>
    </p:embeddedFont>
    <p:embeddedFont>
      <p:font typeface="Noto Sans" panose="020B050204050402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gEQUCHsSCtDCDwYsLc9OP1tj62H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07805F-13FB-A3FE-3817-F48F9D2CB24E}" name="Leanne Gray" initials="LG" userId="S::lgray@jhpiego.org::3c1c4a40-cf9a-4d47-a94c-dd0b5788203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ign MNH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96F70F-3314-B32E-BF57-D717A402EECA}" v="10" dt="2026-02-05T18:48:49.258"/>
  </p1510:revLst>
</p1510:revInfo>
</file>

<file path=ppt/tableStyles.xml><?xml version="1.0" encoding="utf-8"?>
<a:tblStyleLst xmlns:a="http://schemas.openxmlformats.org/drawingml/2006/main" def="{95ECBB94-D0F1-4F30-81B8-9E74B9111CFF}">
  <a:tblStyle styleId="{95ECBB94-D0F1-4F30-81B8-9E74B9111CF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dk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customschemas.google.com/relationships/presentationmetadata" Target="meta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A7E90760-F7ED-B50E-D670-6F92F7B27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5D3F4D4D-54C9-8BB4-5C6A-90DF929D5A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2:notes">
            <a:extLst>
              <a:ext uri="{FF2B5EF4-FFF2-40B4-BE49-F238E27FC236}">
                <a16:creationId xmlns:a16="http://schemas.microsoft.com/office/drawing/2014/main" id="{ADA99073-E98A-037C-C9B0-C723918495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3279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>
          <a:extLst>
            <a:ext uri="{FF2B5EF4-FFF2-40B4-BE49-F238E27FC236}">
              <a16:creationId xmlns:a16="http://schemas.microsoft.com/office/drawing/2014/main" id="{0F9A600C-0462-947A-8606-60F5B90E7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:notes">
            <a:extLst>
              <a:ext uri="{FF2B5EF4-FFF2-40B4-BE49-F238E27FC236}">
                <a16:creationId xmlns:a16="http://schemas.microsoft.com/office/drawing/2014/main" id="{DE20E28E-C676-1D87-373C-887DF71F4F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0:notes">
            <a:extLst>
              <a:ext uri="{FF2B5EF4-FFF2-40B4-BE49-F238E27FC236}">
                <a16:creationId xmlns:a16="http://schemas.microsoft.com/office/drawing/2014/main" id="{13B794C6-2E86-F8E4-9C0E-607A996898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5900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">
  <p:cSld name="Title Slide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/>
          <p:nvPr/>
        </p:nvSpPr>
        <p:spPr>
          <a:xfrm>
            <a:off x="1102936" y="697584"/>
            <a:ext cx="3864990" cy="5495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2"/>
          <p:cNvSpPr/>
          <p:nvPr/>
        </p:nvSpPr>
        <p:spPr>
          <a:xfrm>
            <a:off x="5288437" y="575035"/>
            <a:ext cx="5873196" cy="56183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2"/>
          <p:cNvSpPr txBox="1">
            <a:spLocks noGrp="1"/>
          </p:cNvSpPr>
          <p:nvPr>
            <p:ph type="ctrTitle"/>
          </p:nvPr>
        </p:nvSpPr>
        <p:spPr>
          <a:xfrm>
            <a:off x="6183983" y="1076742"/>
            <a:ext cx="4436096" cy="2957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Josefin Sans"/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subTitle" idx="1"/>
          </p:nvPr>
        </p:nvSpPr>
        <p:spPr>
          <a:xfrm>
            <a:off x="6183982" y="4195517"/>
            <a:ext cx="4436096" cy="118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640"/>
              <a:buNone/>
              <a:defRPr sz="2400">
                <a:solidFill>
                  <a:schemeClr val="lt2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2"/>
          <p:cNvSpPr/>
          <p:nvPr/>
        </p:nvSpPr>
        <p:spPr>
          <a:xfrm>
            <a:off x="914103" y="575035"/>
            <a:ext cx="3761592" cy="24981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endParaRPr/>
          </a:p>
        </p:txBody>
      </p:sp>
      <p:pic>
        <p:nvPicPr>
          <p:cNvPr id="15" name="Google Shape;15;p22" descr="A close up of number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6512" y="1029610"/>
            <a:ext cx="3118901" cy="16381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;p22">
            <a:extLst>
              <a:ext uri="{FF2B5EF4-FFF2-40B4-BE49-F238E27FC236}">
                <a16:creationId xmlns:a16="http://schemas.microsoft.com/office/drawing/2014/main" id="{5C1A2F8F-A577-232D-EC70-8E4D270A0F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14103" y="3073138"/>
            <a:ext cx="3761592" cy="24981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2" type="secHead">
  <p:cSld name="SECTION_HEADER">
    <p:bg>
      <p:bgPr>
        <a:gradFill>
          <a:gsLst>
            <a:gs pos="0">
              <a:srgbClr val="FFDA00"/>
            </a:gs>
            <a:gs pos="36000">
              <a:srgbClr val="FFDA00"/>
            </a:gs>
            <a:gs pos="52000">
              <a:srgbClr val="FFB94E"/>
            </a:gs>
            <a:gs pos="100000">
              <a:schemeClr val="dk2"/>
            </a:gs>
          </a:gsLst>
          <a:lin ang="12000000" scaled="0"/>
        </a:gra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/>
          <p:nvPr/>
        </p:nvSpPr>
        <p:spPr>
          <a:xfrm>
            <a:off x="-386498" y="0"/>
            <a:ext cx="12578498" cy="6858000"/>
          </a:xfrm>
          <a:prstGeom prst="rect">
            <a:avLst/>
          </a:prstGeom>
          <a:gradFill>
            <a:gsLst>
              <a:gs pos="0">
                <a:srgbClr val="FFDA00"/>
              </a:gs>
              <a:gs pos="26000">
                <a:srgbClr val="FFB94E"/>
              </a:gs>
              <a:gs pos="87000">
                <a:schemeClr val="dk2"/>
              </a:gs>
              <a:gs pos="100000">
                <a:schemeClr val="dk2"/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3"/>
          <p:cNvSpPr txBox="1">
            <a:spLocks noGrp="1"/>
          </p:cNvSpPr>
          <p:nvPr>
            <p:ph type="title"/>
          </p:nvPr>
        </p:nvSpPr>
        <p:spPr>
          <a:xfrm>
            <a:off x="5627802" y="727113"/>
            <a:ext cx="5436990" cy="277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Josefin Sans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body" idx="1"/>
          </p:nvPr>
        </p:nvSpPr>
        <p:spPr>
          <a:xfrm>
            <a:off x="5627802" y="3769505"/>
            <a:ext cx="543699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64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 sz="2000">
                <a:solidFill>
                  <a:srgbClr val="998CAC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998CAC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998CAC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998CA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8CAC"/>
              </a:buClr>
              <a:buSzPts val="1600"/>
              <a:buNone/>
              <a:defRPr sz="1600">
                <a:solidFill>
                  <a:srgbClr val="998CA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8CAC"/>
              </a:buClr>
              <a:buSzPts val="1600"/>
              <a:buNone/>
              <a:defRPr sz="1600">
                <a:solidFill>
                  <a:srgbClr val="998CA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8CAC"/>
              </a:buClr>
              <a:buSzPts val="1600"/>
              <a:buNone/>
              <a:defRPr sz="1600">
                <a:solidFill>
                  <a:srgbClr val="998CA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8CAC"/>
              </a:buClr>
              <a:buSzPts val="1600"/>
              <a:buNone/>
              <a:defRPr sz="1600">
                <a:solidFill>
                  <a:srgbClr val="998CAC"/>
                </a:solidFill>
              </a:defRPr>
            </a:lvl9pPr>
          </a:lstStyle>
          <a:p>
            <a:endParaRPr/>
          </a:p>
        </p:txBody>
      </p:sp>
      <p:pic>
        <p:nvPicPr>
          <p:cNvPr id="21" name="Google Shape;21;p23" descr="A close-up of a logo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2111" y="2477537"/>
            <a:ext cx="3887852" cy="204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 2">
  <p:cSld name="1_Title Slide 2">
    <p:bg>
      <p:bgPr>
        <a:gradFill>
          <a:gsLst>
            <a:gs pos="0">
              <a:srgbClr val="FFDA00"/>
            </a:gs>
            <a:gs pos="36000">
              <a:srgbClr val="FFDA00"/>
            </a:gs>
            <a:gs pos="52000">
              <a:srgbClr val="FFB94E"/>
            </a:gs>
            <a:gs pos="100000">
              <a:schemeClr val="dk2"/>
            </a:gs>
          </a:gsLst>
          <a:lin ang="12000000" scaled="0"/>
        </a:gra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/>
          <p:nvPr/>
        </p:nvSpPr>
        <p:spPr>
          <a:xfrm>
            <a:off x="-386498" y="0"/>
            <a:ext cx="12578498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0000">
                <a:schemeClr val="accent1"/>
              </a:gs>
              <a:gs pos="88000">
                <a:schemeClr val="dk2"/>
              </a:gs>
              <a:gs pos="100000">
                <a:schemeClr val="dk2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4"/>
          <p:cNvSpPr txBox="1">
            <a:spLocks noGrp="1"/>
          </p:cNvSpPr>
          <p:nvPr>
            <p:ph type="title"/>
          </p:nvPr>
        </p:nvSpPr>
        <p:spPr>
          <a:xfrm>
            <a:off x="5627802" y="727113"/>
            <a:ext cx="5436990" cy="277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Josefin Sans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body" idx="1"/>
          </p:nvPr>
        </p:nvSpPr>
        <p:spPr>
          <a:xfrm>
            <a:off x="5627802" y="3769505"/>
            <a:ext cx="543699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64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 sz="2000">
                <a:solidFill>
                  <a:srgbClr val="998CAC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998CAC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998CAC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998CA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8CAC"/>
              </a:buClr>
              <a:buSzPts val="1600"/>
              <a:buNone/>
              <a:defRPr sz="1600">
                <a:solidFill>
                  <a:srgbClr val="998CA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8CAC"/>
              </a:buClr>
              <a:buSzPts val="1600"/>
              <a:buNone/>
              <a:defRPr sz="1600">
                <a:solidFill>
                  <a:srgbClr val="998CA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8CAC"/>
              </a:buClr>
              <a:buSzPts val="1600"/>
              <a:buNone/>
              <a:defRPr sz="1600">
                <a:solidFill>
                  <a:srgbClr val="998CA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8CAC"/>
              </a:buClr>
              <a:buSzPts val="1600"/>
              <a:buNone/>
              <a:defRPr sz="1600">
                <a:solidFill>
                  <a:srgbClr val="998CAC"/>
                </a:solidFill>
              </a:defRPr>
            </a:lvl9pPr>
          </a:lstStyle>
          <a:p>
            <a:endParaRPr/>
          </a:p>
        </p:txBody>
      </p:sp>
      <p:pic>
        <p:nvPicPr>
          <p:cNvPr id="26" name="Google Shape;26;p24" descr="A close-up of a logo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2111" y="2477537"/>
            <a:ext cx="3887852" cy="204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3">
  <p:cSld name="Title Slide 3">
    <p:bg>
      <p:bgPr>
        <a:solidFill>
          <a:schemeClr val="dk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" name="Google Shape;29;p25"/>
          <p:cNvSpPr txBox="1">
            <a:spLocks noGrp="1"/>
          </p:cNvSpPr>
          <p:nvPr>
            <p:ph type="ctrTitle"/>
          </p:nvPr>
        </p:nvSpPr>
        <p:spPr>
          <a:xfrm>
            <a:off x="636371" y="2966416"/>
            <a:ext cx="7162799" cy="230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Josefin Sans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subTitle" idx="1"/>
          </p:nvPr>
        </p:nvSpPr>
        <p:spPr>
          <a:xfrm>
            <a:off x="636372" y="5519450"/>
            <a:ext cx="7162799" cy="862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640"/>
              <a:buNone/>
              <a:defRPr sz="24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Only - gradient" type="titleOnly">
  <p:cSld name="TITLE_ONLY">
    <p:bg>
      <p:bgPr>
        <a:gradFill>
          <a:gsLst>
            <a:gs pos="0">
              <a:schemeClr val="dk2"/>
            </a:gs>
            <a:gs pos="24000">
              <a:schemeClr val="dk2"/>
            </a:gs>
            <a:gs pos="74000">
              <a:schemeClr val="dk1"/>
            </a:gs>
            <a:gs pos="100000">
              <a:schemeClr val="dk1"/>
            </a:gs>
          </a:gsLst>
          <a:lin ang="126000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6"/>
          <p:cNvSpPr txBox="1">
            <a:spLocks noGrp="1"/>
          </p:cNvSpPr>
          <p:nvPr>
            <p:ph type="title"/>
          </p:nvPr>
        </p:nvSpPr>
        <p:spPr>
          <a:xfrm>
            <a:off x="418641" y="296885"/>
            <a:ext cx="109351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Josefin San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blank">
  <p:cSld name="Title Only - 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18641" y="296885"/>
            <a:ext cx="109351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body" idx="1"/>
          </p:nvPr>
        </p:nvSpPr>
        <p:spPr>
          <a:xfrm>
            <a:off x="418641" y="2311843"/>
            <a:ext cx="10935159" cy="3796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39624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  <a:defRPr/>
            </a:lvl1pPr>
            <a:lvl2pPr marL="914400" lvl="1" indent="-38226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20"/>
              <a:buChar char="•"/>
              <a:defRPr/>
            </a:lvl2pPr>
            <a:lvl3pPr marL="1371600" lvl="2" indent="-3683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•"/>
              <a:defRPr/>
            </a:lvl3pPr>
            <a:lvl4pPr marL="1828800" lvl="3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80"/>
              <a:buChar char="•"/>
              <a:defRPr/>
            </a:lvl4pPr>
            <a:lvl5pPr marL="2286000" lvl="4" indent="-3403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7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title"/>
          </p:nvPr>
        </p:nvSpPr>
        <p:spPr>
          <a:xfrm>
            <a:off x="418641" y="296886"/>
            <a:ext cx="10935159" cy="96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body" idx="2"/>
          </p:nvPr>
        </p:nvSpPr>
        <p:spPr>
          <a:xfrm>
            <a:off x="419100" y="1698648"/>
            <a:ext cx="5874124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20"/>
              <a:buFont typeface="Josefin Sans"/>
              <a:buNone/>
              <a:defRPr sz="2200" b="1" i="0" u="non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lvl="1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4pPr>
            <a:lvl5pPr marL="2286000" lvl="4" indent="-35432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/>
          <p:nvPr/>
        </p:nvSpPr>
        <p:spPr>
          <a:xfrm>
            <a:off x="418641" y="1388582"/>
            <a:ext cx="10935159" cy="68768"/>
          </a:xfrm>
          <a:prstGeom prst="rect">
            <a:avLst/>
          </a:prstGeom>
          <a:gradFill>
            <a:gsLst>
              <a:gs pos="0">
                <a:srgbClr val="FFDA00"/>
              </a:gs>
              <a:gs pos="14000">
                <a:srgbClr val="FFDA00"/>
              </a:gs>
              <a:gs pos="29000">
                <a:srgbClr val="FFB94E"/>
              </a:gs>
              <a:gs pos="78000">
                <a:schemeClr val="dk2"/>
              </a:gs>
              <a:gs pos="100000">
                <a:schemeClr val="dk2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Content">
  <p:cSld name="Two Column Conte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body" idx="1"/>
          </p:nvPr>
        </p:nvSpPr>
        <p:spPr>
          <a:xfrm>
            <a:off x="418641" y="296885"/>
            <a:ext cx="5157787" cy="106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None/>
              <a:defRPr sz="28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body" idx="2"/>
          </p:nvPr>
        </p:nvSpPr>
        <p:spPr>
          <a:xfrm>
            <a:off x="418641" y="2311842"/>
            <a:ext cx="5157787" cy="382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35433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•"/>
              <a:defRPr/>
            </a:lvl1pPr>
            <a:lvl2pPr marL="914400" lvl="1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4pPr>
            <a:lvl5pPr marL="2286000" lvl="4" indent="-35432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body" idx="3"/>
          </p:nvPr>
        </p:nvSpPr>
        <p:spPr>
          <a:xfrm>
            <a:off x="6170612" y="296884"/>
            <a:ext cx="5157787" cy="106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None/>
              <a:defRPr sz="28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4"/>
          </p:nvPr>
        </p:nvSpPr>
        <p:spPr>
          <a:xfrm>
            <a:off x="6165066" y="2311842"/>
            <a:ext cx="5157787" cy="382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35433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•"/>
              <a:defRPr/>
            </a:lvl1pPr>
            <a:lvl2pPr marL="914400" lvl="1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4pPr>
            <a:lvl5pPr marL="2286000" lvl="4" indent="-35432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5"/>
          </p:nvPr>
        </p:nvSpPr>
        <p:spPr>
          <a:xfrm>
            <a:off x="419100" y="1698648"/>
            <a:ext cx="5157328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20"/>
              <a:buFont typeface="Josefin Sans"/>
              <a:buNone/>
              <a:defRPr sz="2200" b="1" i="0" u="non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lvl="1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4pPr>
            <a:lvl5pPr marL="2286000" lvl="4" indent="-35432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6"/>
          </p:nvPr>
        </p:nvSpPr>
        <p:spPr>
          <a:xfrm>
            <a:off x="6165525" y="1693412"/>
            <a:ext cx="5157328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20"/>
              <a:buFont typeface="Josefin Sans"/>
              <a:buNone/>
              <a:defRPr sz="2200" b="1" i="0" u="non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lvl="1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4pPr>
            <a:lvl5pPr marL="2286000" lvl="4" indent="-35432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/>
          <p:nvPr/>
        </p:nvSpPr>
        <p:spPr>
          <a:xfrm>
            <a:off x="6168991" y="1388582"/>
            <a:ext cx="5157329" cy="105500"/>
          </a:xfrm>
          <a:prstGeom prst="rect">
            <a:avLst/>
          </a:prstGeom>
          <a:gradFill>
            <a:gsLst>
              <a:gs pos="0">
                <a:srgbClr val="FFDA00"/>
              </a:gs>
              <a:gs pos="14000">
                <a:srgbClr val="FFDA00"/>
              </a:gs>
              <a:gs pos="29000">
                <a:srgbClr val="FFB94E"/>
              </a:gs>
              <a:gs pos="78000">
                <a:schemeClr val="dk2"/>
              </a:gs>
              <a:gs pos="100000">
                <a:schemeClr val="dk2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9"/>
          <p:cNvSpPr/>
          <p:nvPr/>
        </p:nvSpPr>
        <p:spPr>
          <a:xfrm>
            <a:off x="409214" y="1388582"/>
            <a:ext cx="5157329" cy="105500"/>
          </a:xfrm>
          <a:prstGeom prst="rect">
            <a:avLst/>
          </a:prstGeom>
          <a:gradFill>
            <a:gsLst>
              <a:gs pos="0">
                <a:srgbClr val="FFDA00"/>
              </a:gs>
              <a:gs pos="14000">
                <a:srgbClr val="FFDA00"/>
              </a:gs>
              <a:gs pos="29000">
                <a:srgbClr val="FFB94E"/>
              </a:gs>
              <a:gs pos="78000">
                <a:schemeClr val="dk2"/>
              </a:gs>
              <a:gs pos="100000">
                <a:schemeClr val="dk2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>
            <a:spLocks noGrp="1"/>
          </p:cNvSpPr>
          <p:nvPr>
            <p:ph type="title"/>
          </p:nvPr>
        </p:nvSpPr>
        <p:spPr>
          <a:xfrm>
            <a:off x="418641" y="365125"/>
            <a:ext cx="109351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Gradient Block">
  <p:cSld name="Content with Gradient Bloc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1"/>
          <p:cNvSpPr/>
          <p:nvPr/>
        </p:nvSpPr>
        <p:spPr>
          <a:xfrm>
            <a:off x="4957590" y="371149"/>
            <a:ext cx="6962661" cy="6205921"/>
          </a:xfrm>
          <a:prstGeom prst="rect">
            <a:avLst/>
          </a:prstGeom>
          <a:solidFill>
            <a:srgbClr val="E5E5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1"/>
          <p:cNvSpPr/>
          <p:nvPr/>
        </p:nvSpPr>
        <p:spPr>
          <a:xfrm>
            <a:off x="420363" y="371149"/>
            <a:ext cx="4351662" cy="3294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1"/>
          <p:cNvSpPr txBox="1">
            <a:spLocks noGrp="1"/>
          </p:cNvSpPr>
          <p:nvPr>
            <p:ph type="title"/>
          </p:nvPr>
        </p:nvSpPr>
        <p:spPr>
          <a:xfrm>
            <a:off x="630075" y="1367507"/>
            <a:ext cx="3932237" cy="2061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1"/>
          <p:cNvSpPr txBox="1">
            <a:spLocks noGrp="1"/>
          </p:cNvSpPr>
          <p:nvPr>
            <p:ph type="body" idx="1"/>
          </p:nvPr>
        </p:nvSpPr>
        <p:spPr>
          <a:xfrm>
            <a:off x="5183188" y="583895"/>
            <a:ext cx="6172200" cy="5706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  <a:defRPr sz="2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080"/>
              <a:buFont typeface="Noto Sans"/>
              <a:buNone/>
              <a:defRPr sz="28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640"/>
              <a:buFont typeface="Noto Sans"/>
              <a:buNone/>
              <a:defRPr sz="24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Noto Sans"/>
              <a:buNone/>
              <a:defRPr sz="2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Noto Sans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olor Block - Sunset">
  <p:cSld name="Content with Color Block - Sunse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2"/>
          <p:cNvSpPr/>
          <p:nvPr/>
        </p:nvSpPr>
        <p:spPr>
          <a:xfrm>
            <a:off x="4957590" y="371149"/>
            <a:ext cx="6962661" cy="6205921"/>
          </a:xfrm>
          <a:prstGeom prst="rect">
            <a:avLst/>
          </a:prstGeom>
          <a:solidFill>
            <a:srgbClr val="E5E5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2"/>
          <p:cNvSpPr/>
          <p:nvPr/>
        </p:nvSpPr>
        <p:spPr>
          <a:xfrm>
            <a:off x="420363" y="371149"/>
            <a:ext cx="4351662" cy="329404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2"/>
          <p:cNvSpPr txBox="1">
            <a:spLocks noGrp="1"/>
          </p:cNvSpPr>
          <p:nvPr>
            <p:ph type="title"/>
          </p:nvPr>
        </p:nvSpPr>
        <p:spPr>
          <a:xfrm>
            <a:off x="630075" y="1367507"/>
            <a:ext cx="3932237" cy="2061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body" idx="1"/>
          </p:nvPr>
        </p:nvSpPr>
        <p:spPr>
          <a:xfrm>
            <a:off x="5183188" y="583895"/>
            <a:ext cx="6172200" cy="5706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  <a:defRPr sz="2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080"/>
              <a:buFont typeface="Noto Sans"/>
              <a:buNone/>
              <a:defRPr sz="28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640"/>
              <a:buFont typeface="Noto Sans"/>
              <a:buNone/>
              <a:defRPr sz="24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Noto Sans"/>
              <a:buNone/>
              <a:defRPr sz="2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Noto Sans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Right Image">
  <p:cSld name="Content and Right Imag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body" idx="1"/>
          </p:nvPr>
        </p:nvSpPr>
        <p:spPr>
          <a:xfrm>
            <a:off x="418641" y="1757385"/>
            <a:ext cx="567735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39624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  <a:defRPr/>
            </a:lvl1pPr>
            <a:lvl2pPr marL="914400" lvl="1" indent="-38226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20"/>
              <a:buChar char="•"/>
              <a:defRPr/>
            </a:lvl2pPr>
            <a:lvl3pPr marL="1371600" lvl="2" indent="-3683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•"/>
              <a:defRPr/>
            </a:lvl3pPr>
            <a:lvl4pPr marL="1828800" lvl="3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80"/>
              <a:buChar char="•"/>
              <a:defRPr/>
            </a:lvl4pPr>
            <a:lvl5pPr marL="2286000" lvl="4" indent="-3403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7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418641" y="296886"/>
            <a:ext cx="5677359" cy="96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>
            <a:spLocks noGrp="1"/>
          </p:cNvSpPr>
          <p:nvPr>
            <p:ph type="pic" idx="2"/>
          </p:nvPr>
        </p:nvSpPr>
        <p:spPr>
          <a:xfrm>
            <a:off x="6353175" y="339982"/>
            <a:ext cx="5838825" cy="6518017"/>
          </a:xfrm>
          <a:prstGeom prst="rect">
            <a:avLst/>
          </a:prstGeom>
          <a:gradFill>
            <a:gsLst>
              <a:gs pos="0">
                <a:schemeClr val="dk2"/>
              </a:gs>
              <a:gs pos="71000">
                <a:srgbClr val="FFB94E"/>
              </a:gs>
              <a:gs pos="99000">
                <a:schemeClr val="lt2"/>
              </a:gs>
              <a:gs pos="100000">
                <a:schemeClr val="lt2"/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5" name="Google Shape;65;p33"/>
          <p:cNvSpPr/>
          <p:nvPr/>
        </p:nvSpPr>
        <p:spPr>
          <a:xfrm>
            <a:off x="409214" y="1388582"/>
            <a:ext cx="5686786" cy="91426"/>
          </a:xfrm>
          <a:prstGeom prst="rect">
            <a:avLst/>
          </a:prstGeom>
          <a:gradFill>
            <a:gsLst>
              <a:gs pos="0">
                <a:srgbClr val="FFDA00"/>
              </a:gs>
              <a:gs pos="14000">
                <a:srgbClr val="FFDA00"/>
              </a:gs>
              <a:gs pos="29000">
                <a:srgbClr val="FFB94E"/>
              </a:gs>
              <a:gs pos="78000">
                <a:schemeClr val="dk2"/>
              </a:gs>
              <a:gs pos="100000">
                <a:schemeClr val="dk2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Left Image">
  <p:cSld name="Content and Left Imag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4"/>
          <p:cNvSpPr txBox="1">
            <a:spLocks noGrp="1"/>
          </p:cNvSpPr>
          <p:nvPr>
            <p:ph type="body" idx="1"/>
          </p:nvPr>
        </p:nvSpPr>
        <p:spPr>
          <a:xfrm>
            <a:off x="5676441" y="1757385"/>
            <a:ext cx="567735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39624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  <a:defRPr/>
            </a:lvl1pPr>
            <a:lvl2pPr marL="914400" lvl="1" indent="-38226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20"/>
              <a:buChar char="•"/>
              <a:defRPr/>
            </a:lvl2pPr>
            <a:lvl3pPr marL="1371600" lvl="2" indent="-3683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•"/>
              <a:defRPr/>
            </a:lvl3pPr>
            <a:lvl4pPr marL="1828800" lvl="3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80"/>
              <a:buChar char="•"/>
              <a:defRPr/>
            </a:lvl4pPr>
            <a:lvl5pPr marL="2286000" lvl="4" indent="-3403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7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34"/>
          <p:cNvSpPr txBox="1">
            <a:spLocks noGrp="1"/>
          </p:cNvSpPr>
          <p:nvPr>
            <p:ph type="title"/>
          </p:nvPr>
        </p:nvSpPr>
        <p:spPr>
          <a:xfrm>
            <a:off x="5676441" y="296886"/>
            <a:ext cx="5677359" cy="96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4"/>
          <p:cNvSpPr>
            <a:spLocks noGrp="1"/>
          </p:cNvSpPr>
          <p:nvPr>
            <p:ph type="pic" idx="2"/>
          </p:nvPr>
        </p:nvSpPr>
        <p:spPr>
          <a:xfrm>
            <a:off x="0" y="339982"/>
            <a:ext cx="5374105" cy="6518017"/>
          </a:xfrm>
          <a:prstGeom prst="rect">
            <a:avLst/>
          </a:prstGeom>
          <a:gradFill>
            <a:gsLst>
              <a:gs pos="0">
                <a:schemeClr val="dk2"/>
              </a:gs>
              <a:gs pos="58000">
                <a:srgbClr val="FFB94E"/>
              </a:gs>
              <a:gs pos="100000">
                <a:schemeClr val="lt2"/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0" name="Google Shape;70;p34"/>
          <p:cNvSpPr/>
          <p:nvPr/>
        </p:nvSpPr>
        <p:spPr>
          <a:xfrm>
            <a:off x="5676441" y="1388582"/>
            <a:ext cx="5649879" cy="91426"/>
          </a:xfrm>
          <a:prstGeom prst="rect">
            <a:avLst/>
          </a:prstGeom>
          <a:gradFill>
            <a:gsLst>
              <a:gs pos="0">
                <a:srgbClr val="FFDA00"/>
              </a:gs>
              <a:gs pos="14000">
                <a:srgbClr val="FFDA00"/>
              </a:gs>
              <a:gs pos="29000">
                <a:srgbClr val="FFB94E"/>
              </a:gs>
              <a:gs pos="78000">
                <a:schemeClr val="dk2"/>
              </a:gs>
              <a:gs pos="100000">
                <a:schemeClr val="dk2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with Left Caption">
  <p:cSld name="Image with Left Caption">
    <p:bg>
      <p:bgPr>
        <a:solidFill>
          <a:schemeClr val="accen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5"/>
          <p:cNvSpPr>
            <a:spLocks noGrp="1"/>
          </p:cNvSpPr>
          <p:nvPr>
            <p:ph type="pic" idx="2"/>
          </p:nvPr>
        </p:nvSpPr>
        <p:spPr>
          <a:xfrm>
            <a:off x="2371874" y="542440"/>
            <a:ext cx="9820127" cy="577311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32263" y="2557220"/>
            <a:ext cx="4710218" cy="1195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Josefin Sans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/>
          <p:nvPr/>
        </p:nvSpPr>
        <p:spPr>
          <a:xfrm>
            <a:off x="5052767" y="6009559"/>
            <a:ext cx="7139233" cy="612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t="-62544" b="-456650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with Right Caption">
  <p:cSld name="Image with Right Caption">
    <p:bg>
      <p:bgPr>
        <a:solidFill>
          <a:schemeClr val="accen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6"/>
          <p:cNvSpPr>
            <a:spLocks noGrp="1"/>
          </p:cNvSpPr>
          <p:nvPr>
            <p:ph type="pic" idx="2"/>
          </p:nvPr>
        </p:nvSpPr>
        <p:spPr>
          <a:xfrm>
            <a:off x="1" y="542440"/>
            <a:ext cx="9820126" cy="577311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7" name="Google Shape;77;p36"/>
          <p:cNvSpPr txBox="1">
            <a:spLocks noGrp="1"/>
          </p:cNvSpPr>
          <p:nvPr>
            <p:ph type="title"/>
          </p:nvPr>
        </p:nvSpPr>
        <p:spPr>
          <a:xfrm>
            <a:off x="7281937" y="2557220"/>
            <a:ext cx="4710218" cy="1195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Josefin Sans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/>
          <p:nvPr/>
        </p:nvSpPr>
        <p:spPr>
          <a:xfrm>
            <a:off x="0" y="6009559"/>
            <a:ext cx="7139233" cy="612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t="-62544" b="-456650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>
  <p:cSld name="Section Header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7"/>
          <p:cNvSpPr txBox="1">
            <a:spLocks noGrp="1"/>
          </p:cNvSpPr>
          <p:nvPr>
            <p:ph type="title"/>
          </p:nvPr>
        </p:nvSpPr>
        <p:spPr>
          <a:xfrm>
            <a:off x="1019908" y="1997768"/>
            <a:ext cx="9337430" cy="2293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Josefin Sans"/>
              <a:buNone/>
              <a:defRPr sz="5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7"/>
          <p:cNvSpPr/>
          <p:nvPr/>
        </p:nvSpPr>
        <p:spPr>
          <a:xfrm>
            <a:off x="1019908" y="4291203"/>
            <a:ext cx="7139233" cy="612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t="-62544" b="-456650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- gradient">
  <p:cSld name="Title Only - gradient">
    <p:bg>
      <p:bgPr>
        <a:gradFill>
          <a:gsLst>
            <a:gs pos="0">
              <a:schemeClr val="dk2"/>
            </a:gs>
            <a:gs pos="20000">
              <a:schemeClr val="dk2"/>
            </a:gs>
            <a:gs pos="78000">
              <a:srgbClr val="FFB94E"/>
            </a:gs>
            <a:gs pos="100000">
              <a:schemeClr val="lt2"/>
            </a:gs>
          </a:gsLst>
          <a:lin ang="2700000" scaled="0"/>
        </a:gra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8"/>
          <p:cNvSpPr txBox="1">
            <a:spLocks noGrp="1"/>
          </p:cNvSpPr>
          <p:nvPr>
            <p:ph type="title"/>
          </p:nvPr>
        </p:nvSpPr>
        <p:spPr>
          <a:xfrm>
            <a:off x="418641" y="296885"/>
            <a:ext cx="109351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Josefin San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ull Screen Image">
  <p:cSld name="Full Screen Image"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9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6" name="Google Shape;86;p39"/>
          <p:cNvSpPr txBox="1">
            <a:spLocks noGrp="1"/>
          </p:cNvSpPr>
          <p:nvPr>
            <p:ph type="title"/>
          </p:nvPr>
        </p:nvSpPr>
        <p:spPr>
          <a:xfrm>
            <a:off x="3740891" y="4780547"/>
            <a:ext cx="4710218" cy="68993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Josefin Sans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d Slide">
  <p:cSld name="End Slide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adient background" type="blank">
  <p:cSld name="BLANK">
    <p:bg>
      <p:bgPr>
        <a:gradFill>
          <a:gsLst>
            <a:gs pos="0">
              <a:schemeClr val="dk2"/>
            </a:gs>
            <a:gs pos="18000">
              <a:schemeClr val="dk2"/>
            </a:gs>
            <a:gs pos="84000">
              <a:srgbClr val="FFB94E"/>
            </a:gs>
            <a:gs pos="100000">
              <a:schemeClr val="lt2"/>
            </a:gs>
          </a:gsLst>
          <a:lin ang="2700000" scaled="0"/>
        </a:gra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olor Block - Rose">
  <p:cSld name="Content with Color Block - Rose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2"/>
          <p:cNvSpPr/>
          <p:nvPr/>
        </p:nvSpPr>
        <p:spPr>
          <a:xfrm>
            <a:off x="4957590" y="371149"/>
            <a:ext cx="6962661" cy="6205921"/>
          </a:xfrm>
          <a:prstGeom prst="rect">
            <a:avLst/>
          </a:prstGeom>
          <a:solidFill>
            <a:srgbClr val="E5E5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2"/>
          <p:cNvSpPr/>
          <p:nvPr/>
        </p:nvSpPr>
        <p:spPr>
          <a:xfrm>
            <a:off x="420363" y="371149"/>
            <a:ext cx="4351662" cy="32940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2"/>
          <p:cNvSpPr txBox="1">
            <a:spLocks noGrp="1"/>
          </p:cNvSpPr>
          <p:nvPr>
            <p:ph type="title"/>
          </p:nvPr>
        </p:nvSpPr>
        <p:spPr>
          <a:xfrm>
            <a:off x="630075" y="1367507"/>
            <a:ext cx="3932237" cy="2061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2"/>
          <p:cNvSpPr txBox="1">
            <a:spLocks noGrp="1"/>
          </p:cNvSpPr>
          <p:nvPr>
            <p:ph type="body" idx="1"/>
          </p:nvPr>
        </p:nvSpPr>
        <p:spPr>
          <a:xfrm>
            <a:off x="5183188" y="583895"/>
            <a:ext cx="6172200" cy="5706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  <a:defRPr sz="2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080"/>
              <a:buFont typeface="Noto Sans"/>
              <a:buNone/>
              <a:defRPr sz="28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640"/>
              <a:buFont typeface="Noto Sans"/>
              <a:buNone/>
              <a:defRPr sz="24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Noto Sans"/>
              <a:buNone/>
              <a:defRPr sz="2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Noto Sans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olor Block - Sunflower">
  <p:cSld name="Content with Color Block - Sunflow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3"/>
          <p:cNvSpPr/>
          <p:nvPr/>
        </p:nvSpPr>
        <p:spPr>
          <a:xfrm>
            <a:off x="4957590" y="371149"/>
            <a:ext cx="6962661" cy="62059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3"/>
          <p:cNvSpPr/>
          <p:nvPr/>
        </p:nvSpPr>
        <p:spPr>
          <a:xfrm>
            <a:off x="420363" y="371149"/>
            <a:ext cx="4351662" cy="32940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3"/>
          <p:cNvSpPr txBox="1">
            <a:spLocks noGrp="1"/>
          </p:cNvSpPr>
          <p:nvPr>
            <p:ph type="title"/>
          </p:nvPr>
        </p:nvSpPr>
        <p:spPr>
          <a:xfrm>
            <a:off x="630075" y="1367507"/>
            <a:ext cx="3932237" cy="2061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3"/>
          <p:cNvSpPr txBox="1">
            <a:spLocks noGrp="1"/>
          </p:cNvSpPr>
          <p:nvPr>
            <p:ph type="body" idx="1"/>
          </p:nvPr>
        </p:nvSpPr>
        <p:spPr>
          <a:xfrm>
            <a:off x="5183188" y="583895"/>
            <a:ext cx="6172200" cy="5706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  <a:defRPr sz="2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080"/>
              <a:buFont typeface="Noto Sans"/>
              <a:buNone/>
              <a:defRPr sz="28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640"/>
              <a:buFont typeface="Noto Sans"/>
              <a:buNone/>
              <a:defRPr sz="24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Noto Sans"/>
              <a:buNone/>
              <a:defRPr sz="2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Noto Sans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olor Block - Azure">
  <p:cSld name="Content with Color Block - Azur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4"/>
          <p:cNvSpPr/>
          <p:nvPr/>
        </p:nvSpPr>
        <p:spPr>
          <a:xfrm>
            <a:off x="4957590" y="371149"/>
            <a:ext cx="6962661" cy="6205921"/>
          </a:xfrm>
          <a:prstGeom prst="rect">
            <a:avLst/>
          </a:prstGeom>
          <a:solidFill>
            <a:srgbClr val="E5E5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4"/>
          <p:cNvSpPr/>
          <p:nvPr/>
        </p:nvSpPr>
        <p:spPr>
          <a:xfrm>
            <a:off x="420363" y="371149"/>
            <a:ext cx="4351662" cy="3294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4"/>
          <p:cNvSpPr txBox="1">
            <a:spLocks noGrp="1"/>
          </p:cNvSpPr>
          <p:nvPr>
            <p:ph type="title"/>
          </p:nvPr>
        </p:nvSpPr>
        <p:spPr>
          <a:xfrm>
            <a:off x="630075" y="1367507"/>
            <a:ext cx="3932237" cy="2061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4"/>
          <p:cNvSpPr txBox="1">
            <a:spLocks noGrp="1"/>
          </p:cNvSpPr>
          <p:nvPr>
            <p:ph type="body" idx="1"/>
          </p:nvPr>
        </p:nvSpPr>
        <p:spPr>
          <a:xfrm>
            <a:off x="5183188" y="583895"/>
            <a:ext cx="6172200" cy="5706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  <a:defRPr sz="2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080"/>
              <a:buFont typeface="Noto Sans"/>
              <a:buNone/>
              <a:defRPr sz="28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640"/>
              <a:buFont typeface="Noto Sans"/>
              <a:buNone/>
              <a:defRPr sz="24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Noto Sans"/>
              <a:buNone/>
              <a:defRPr sz="2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Noto Sans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418641" y="365125"/>
            <a:ext cx="109351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R="0" lvl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Josefin Sans"/>
              <a:buNone/>
              <a:defRPr sz="4400" b="1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418641" y="1825625"/>
            <a:ext cx="1093515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marR="0" lvl="0" indent="-39624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marL="914400" marR="0" lvl="1" indent="-38226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20"/>
              <a:buFont typeface="Arial"/>
              <a:buChar char="•"/>
              <a:defRPr sz="2200" b="0" i="0" u="none" strike="noStrike" cap="none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defRPr>
            </a:lvl2pPr>
            <a:lvl3pPr marL="1371600" marR="0" lvl="2" indent="-3683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defRPr>
            </a:lvl3pPr>
            <a:lvl4pPr marL="1828800" marR="0" lvl="3" indent="-35433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defRPr>
            </a:lvl4pPr>
            <a:lvl5pPr marL="2286000" marR="0" lvl="4" indent="-34036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8" name="Google Shape;8;p21" descr="A number with a purple and yellow pattern&#10;&#10;AI-generated content may be incorrect.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0794034" y="6403419"/>
            <a:ext cx="1050746" cy="26133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>
            <a:spLocks noGrp="1"/>
          </p:cNvSpPr>
          <p:nvPr>
            <p:ph type="ctrTitle"/>
          </p:nvPr>
        </p:nvSpPr>
        <p:spPr>
          <a:xfrm>
            <a:off x="6183983" y="1076742"/>
            <a:ext cx="4436096" cy="2957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Josefin Sans"/>
              <a:buNone/>
            </a:pPr>
            <a:r>
              <a:rPr lang="en-CA"/>
              <a:t>Hello! This is the title of your new presentation.</a:t>
            </a:r>
            <a:endParaRPr/>
          </a:p>
        </p:txBody>
      </p:sp>
      <p:sp>
        <p:nvSpPr>
          <p:cNvPr id="109" name="Google Shape;109;p1"/>
          <p:cNvSpPr txBox="1">
            <a:spLocks noGrp="1"/>
          </p:cNvSpPr>
          <p:nvPr>
            <p:ph type="subTitle" idx="1"/>
          </p:nvPr>
        </p:nvSpPr>
        <p:spPr>
          <a:xfrm>
            <a:off x="6183982" y="4195517"/>
            <a:ext cx="4436096" cy="118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</a:pPr>
            <a:r>
              <a:rPr lang="en-CA"/>
              <a:t>Add your subtitle here</a:t>
            </a: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1C5F8C4-C95C-A927-E274-7C6CB0BD3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932" y="326089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>
            <a:spLocks noGrp="1"/>
          </p:cNvSpPr>
          <p:nvPr>
            <p:ph type="title"/>
          </p:nvPr>
        </p:nvSpPr>
        <p:spPr>
          <a:xfrm>
            <a:off x="5627802" y="727113"/>
            <a:ext cx="5436990" cy="277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Josefin Sans"/>
              <a:buNone/>
            </a:pPr>
            <a:r>
              <a:rPr lang="en-CA"/>
              <a:t>This is another option for your title slide.</a:t>
            </a:r>
            <a:endParaRPr/>
          </a:p>
        </p:txBody>
      </p:sp>
      <p:sp>
        <p:nvSpPr>
          <p:cNvPr id="115" name="Google Shape;115;p2"/>
          <p:cNvSpPr txBox="1">
            <a:spLocks noGrp="1"/>
          </p:cNvSpPr>
          <p:nvPr>
            <p:ph type="body" idx="1"/>
          </p:nvPr>
        </p:nvSpPr>
        <p:spPr>
          <a:xfrm>
            <a:off x="5627802" y="3769505"/>
            <a:ext cx="543699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</a:pPr>
            <a:r>
              <a:rPr lang="en-CA"/>
              <a:t>Add your presentation subtitle here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 txBox="1">
            <a:spLocks noGrp="1"/>
          </p:cNvSpPr>
          <p:nvPr>
            <p:ph type="title"/>
          </p:nvPr>
        </p:nvSpPr>
        <p:spPr>
          <a:xfrm>
            <a:off x="5627802" y="727113"/>
            <a:ext cx="5436990" cy="277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Josefin Sans"/>
              <a:buNone/>
            </a:pPr>
            <a:r>
              <a:rPr lang="en-CA"/>
              <a:t>This is another option for your title slide.</a:t>
            </a:r>
            <a:endParaRPr/>
          </a:p>
        </p:txBody>
      </p:sp>
      <p:sp>
        <p:nvSpPr>
          <p:cNvPr id="121" name="Google Shape;121;p3"/>
          <p:cNvSpPr txBox="1">
            <a:spLocks noGrp="1"/>
          </p:cNvSpPr>
          <p:nvPr>
            <p:ph type="body" idx="1"/>
          </p:nvPr>
        </p:nvSpPr>
        <p:spPr>
          <a:xfrm>
            <a:off x="5627802" y="3769505"/>
            <a:ext cx="543699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</a:pPr>
            <a:r>
              <a:rPr lang="en-CA"/>
              <a:t>Add your presentation subtitle here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>
            <a:spLocks noGrp="1"/>
          </p:cNvSpPr>
          <p:nvPr>
            <p:ph type="body" idx="1"/>
          </p:nvPr>
        </p:nvSpPr>
        <p:spPr>
          <a:xfrm>
            <a:off x="418641" y="2311843"/>
            <a:ext cx="10935159" cy="3796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Sed fermentum sem sed elit scelerisque facilisis.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Aenean id tellus rutrum, condimentum ante at, congue eros.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Nullam a erat at justo mollis facilisis eget at nisi.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In non risus quis dolor lacinia pharetra.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Sed fermentum sem sed elit scelerisque facilisis.</a:t>
            </a:r>
            <a:endParaRPr/>
          </a:p>
          <a:p>
            <a:pPr marL="228600" lvl="0" indent="-6096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None/>
            </a:pPr>
            <a:endParaRPr/>
          </a:p>
        </p:txBody>
      </p:sp>
      <p:sp>
        <p:nvSpPr>
          <p:cNvPr id="163" name="Google Shape;163;p7"/>
          <p:cNvSpPr txBox="1">
            <a:spLocks noGrp="1"/>
          </p:cNvSpPr>
          <p:nvPr>
            <p:ph type="title"/>
          </p:nvPr>
        </p:nvSpPr>
        <p:spPr>
          <a:xfrm>
            <a:off x="418641" y="296886"/>
            <a:ext cx="10935159" cy="96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Josefin Sans"/>
              <a:buNone/>
            </a:pPr>
            <a:r>
              <a:rPr lang="en-CA"/>
              <a:t>Your slide title goes here</a:t>
            </a:r>
            <a:endParaRPr/>
          </a:p>
        </p:txBody>
      </p:sp>
      <p:sp>
        <p:nvSpPr>
          <p:cNvPr id="164" name="Google Shape;164;p7"/>
          <p:cNvSpPr txBox="1">
            <a:spLocks noGrp="1"/>
          </p:cNvSpPr>
          <p:nvPr>
            <p:ph type="body" idx="2"/>
          </p:nvPr>
        </p:nvSpPr>
        <p:spPr>
          <a:xfrm>
            <a:off x="419100" y="1698648"/>
            <a:ext cx="5874124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0000"/>
              <a:buFont typeface="Josefin Sans"/>
              <a:buNone/>
            </a:pPr>
            <a:r>
              <a:rPr lang="en-CA"/>
              <a:t>OPTIONAL SUBTITLE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 txBox="1">
            <a:spLocks noGrp="1"/>
          </p:cNvSpPr>
          <p:nvPr>
            <p:ph type="body" idx="1"/>
          </p:nvPr>
        </p:nvSpPr>
        <p:spPr>
          <a:xfrm>
            <a:off x="418641" y="296885"/>
            <a:ext cx="5157787" cy="106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80"/>
              <a:buNone/>
            </a:pPr>
            <a:r>
              <a:rPr lang="en-CA"/>
              <a:t>You can also organize your content into two columns.</a:t>
            </a:r>
            <a:endParaRPr/>
          </a:p>
        </p:txBody>
      </p:sp>
      <p:sp>
        <p:nvSpPr>
          <p:cNvPr id="170" name="Google Shape;170;p8"/>
          <p:cNvSpPr txBox="1">
            <a:spLocks noGrp="1"/>
          </p:cNvSpPr>
          <p:nvPr>
            <p:ph type="body" idx="2"/>
          </p:nvPr>
        </p:nvSpPr>
        <p:spPr>
          <a:xfrm>
            <a:off x="418641" y="2311842"/>
            <a:ext cx="5157787" cy="382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640"/>
              <a:buChar char="•"/>
            </a:pPr>
            <a:r>
              <a:rPr lang="en-CA"/>
              <a:t>Sed fermentum sem sed elit scelerisque facilisis.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640"/>
              <a:buChar char="•"/>
            </a:pPr>
            <a:r>
              <a:rPr lang="en-CA"/>
              <a:t>Aenean id tellus rutrum, condimentum ante at, congue eros.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640"/>
              <a:buChar char="•"/>
            </a:pPr>
            <a:r>
              <a:rPr lang="en-CA"/>
              <a:t>Nullam a erat at justo mollis facilisis eget at nisi.</a:t>
            </a:r>
            <a:endParaRPr/>
          </a:p>
          <a:p>
            <a:pPr marL="228600" lvl="0" indent="-6096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640"/>
              <a:buNone/>
            </a:pPr>
            <a:endParaRPr/>
          </a:p>
          <a:p>
            <a:pPr marL="228600" lvl="0" indent="-6096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640"/>
              <a:buNone/>
            </a:pPr>
            <a:endParaRPr/>
          </a:p>
        </p:txBody>
      </p:sp>
      <p:sp>
        <p:nvSpPr>
          <p:cNvPr id="171" name="Google Shape;171;p8"/>
          <p:cNvSpPr txBox="1">
            <a:spLocks noGrp="1"/>
          </p:cNvSpPr>
          <p:nvPr>
            <p:ph type="body" idx="3"/>
          </p:nvPr>
        </p:nvSpPr>
        <p:spPr>
          <a:xfrm>
            <a:off x="6170612" y="296884"/>
            <a:ext cx="5157787" cy="106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80"/>
              <a:buNone/>
            </a:pPr>
            <a:r>
              <a:rPr lang="en-CA"/>
              <a:t>You can also organize your content into two columns.</a:t>
            </a:r>
            <a:endParaRPr/>
          </a:p>
        </p:txBody>
      </p:sp>
      <p:sp>
        <p:nvSpPr>
          <p:cNvPr id="172" name="Google Shape;172;p8"/>
          <p:cNvSpPr txBox="1">
            <a:spLocks noGrp="1"/>
          </p:cNvSpPr>
          <p:nvPr>
            <p:ph type="body" idx="4"/>
          </p:nvPr>
        </p:nvSpPr>
        <p:spPr>
          <a:xfrm>
            <a:off x="6165066" y="2311842"/>
            <a:ext cx="5157787" cy="382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0000"/>
              <a:buChar char="•"/>
            </a:pPr>
            <a:r>
              <a:rPr lang="en-CA"/>
              <a:t>Sed fermentum sem sed elit scelerisque facilisis.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10000"/>
              <a:buChar char="•"/>
            </a:pPr>
            <a:r>
              <a:rPr lang="en-CA"/>
              <a:t>Aenean id tellus rutrum, condimentum ante at, congue eros.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10000"/>
              <a:buChar char="•"/>
            </a:pPr>
            <a:r>
              <a:rPr lang="en-CA"/>
              <a:t>Nullam a erat at justo mollis facilisis eget at nisi.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10000"/>
              <a:buChar char="•"/>
            </a:pPr>
            <a:r>
              <a:rPr lang="en-CA"/>
              <a:t>In non risus quis dolor lacinia pharetra.</a:t>
            </a:r>
            <a:endParaRPr/>
          </a:p>
          <a:p>
            <a:pPr marL="228600" lvl="0" indent="-73533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10000"/>
              <a:buNone/>
            </a:pPr>
            <a:endParaRPr/>
          </a:p>
        </p:txBody>
      </p:sp>
      <p:sp>
        <p:nvSpPr>
          <p:cNvPr id="173" name="Google Shape;173;p8"/>
          <p:cNvSpPr txBox="1">
            <a:spLocks noGrp="1"/>
          </p:cNvSpPr>
          <p:nvPr>
            <p:ph type="body" idx="5"/>
          </p:nvPr>
        </p:nvSpPr>
        <p:spPr>
          <a:xfrm>
            <a:off x="419100" y="1698648"/>
            <a:ext cx="5157328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0000"/>
              <a:buFont typeface="Josefin Sans"/>
              <a:buNone/>
            </a:pPr>
            <a:r>
              <a:rPr lang="en-CA"/>
              <a:t>OPTIONAL SUBTITLE</a:t>
            </a:r>
            <a:endParaRPr/>
          </a:p>
        </p:txBody>
      </p:sp>
      <p:sp>
        <p:nvSpPr>
          <p:cNvPr id="174" name="Google Shape;174;p8"/>
          <p:cNvSpPr txBox="1">
            <a:spLocks noGrp="1"/>
          </p:cNvSpPr>
          <p:nvPr>
            <p:ph type="body" idx="6"/>
          </p:nvPr>
        </p:nvSpPr>
        <p:spPr>
          <a:xfrm>
            <a:off x="6165525" y="1693412"/>
            <a:ext cx="5157328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0000"/>
              <a:buFont typeface="Josefin Sans"/>
              <a:buNone/>
            </a:pPr>
            <a:r>
              <a:rPr lang="en-CA"/>
              <a:t>OPTIONAL SUBTITLE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"/>
          <p:cNvSpPr txBox="1">
            <a:spLocks noGrp="1"/>
          </p:cNvSpPr>
          <p:nvPr>
            <p:ph type="title"/>
          </p:nvPr>
        </p:nvSpPr>
        <p:spPr>
          <a:xfrm>
            <a:off x="418641" y="365125"/>
            <a:ext cx="109351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Josefin Sans"/>
              <a:buNone/>
            </a:pPr>
            <a:r>
              <a:rPr lang="en-CA"/>
              <a:t>This is a slide with a table</a:t>
            </a:r>
            <a:endParaRPr/>
          </a:p>
        </p:txBody>
      </p:sp>
      <p:graphicFrame>
        <p:nvGraphicFramePr>
          <p:cNvPr id="180" name="Google Shape;180;p9"/>
          <p:cNvGraphicFramePr/>
          <p:nvPr/>
        </p:nvGraphicFramePr>
        <p:xfrm>
          <a:off x="419104" y="1690688"/>
          <a:ext cx="10934600" cy="4025400"/>
        </p:xfrm>
        <a:graphic>
          <a:graphicData uri="http://schemas.openxmlformats.org/drawingml/2006/table">
            <a:tbl>
              <a:tblPr firstRow="1" bandRow="1">
                <a:noFill/>
                <a:tableStyleId>{95ECBB94-D0F1-4F30-81B8-9E74B9111CFF}</a:tableStyleId>
              </a:tblPr>
              <a:tblGrid>
                <a:gridCol w="136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6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6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6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68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3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 txBox="1">
            <a:spLocks noGrp="1"/>
          </p:cNvSpPr>
          <p:nvPr>
            <p:ph type="title"/>
          </p:nvPr>
        </p:nvSpPr>
        <p:spPr>
          <a:xfrm>
            <a:off x="630075" y="1367507"/>
            <a:ext cx="3932237" cy="2061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</a:pPr>
            <a:r>
              <a:rPr lang="en-CA"/>
              <a:t>Bold designs complement bold messages</a:t>
            </a:r>
            <a:endParaRPr/>
          </a:p>
        </p:txBody>
      </p:sp>
      <p:sp>
        <p:nvSpPr>
          <p:cNvPr id="186" name="Google Shape;186;p10"/>
          <p:cNvSpPr txBox="1">
            <a:spLocks noGrp="1"/>
          </p:cNvSpPr>
          <p:nvPr>
            <p:ph type="body" idx="1"/>
          </p:nvPr>
        </p:nvSpPr>
        <p:spPr>
          <a:xfrm>
            <a:off x="5183188" y="583895"/>
            <a:ext cx="6172200" cy="5706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80"/>
              <a:buFont typeface="Noto Sans"/>
              <a:buNone/>
            </a:pPr>
            <a:r>
              <a:rPr lang="en-CA"/>
              <a:t>In non risus quis dolor lacinia 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</a:pPr>
            <a:r>
              <a:rPr lang="en-CA"/>
              <a:t>Sed fermentum sem sed elit 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</a:pPr>
            <a:r>
              <a:rPr lang="en-CA"/>
              <a:t>Aenean id tellus rutrum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"/>
          <p:cNvSpPr txBox="1">
            <a:spLocks noGrp="1"/>
          </p:cNvSpPr>
          <p:nvPr>
            <p:ph type="title"/>
          </p:nvPr>
        </p:nvSpPr>
        <p:spPr>
          <a:xfrm>
            <a:off x="630075" y="1367507"/>
            <a:ext cx="3932237" cy="2061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</a:pPr>
            <a:r>
              <a:rPr lang="en-CA"/>
              <a:t>Bold messages inspire bold designs</a:t>
            </a:r>
            <a:endParaRPr/>
          </a:p>
        </p:txBody>
      </p:sp>
      <p:sp>
        <p:nvSpPr>
          <p:cNvPr id="192" name="Google Shape;192;p11"/>
          <p:cNvSpPr txBox="1">
            <a:spLocks noGrp="1"/>
          </p:cNvSpPr>
          <p:nvPr>
            <p:ph type="body" idx="1"/>
          </p:nvPr>
        </p:nvSpPr>
        <p:spPr>
          <a:xfrm>
            <a:off x="5183188" y="583895"/>
            <a:ext cx="6172200" cy="5706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80"/>
              <a:buFont typeface="Noto Sans"/>
              <a:buNone/>
            </a:pPr>
            <a:r>
              <a:rPr lang="en-CA"/>
              <a:t>In non risus quis dolor lacinia 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</a:pPr>
            <a:r>
              <a:rPr lang="en-CA"/>
              <a:t>Sed fermentum sem sed elit 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</a:pPr>
            <a:r>
              <a:rPr lang="en-CA"/>
              <a:t>Aenean id tellus rutrum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Font typeface="Noto Sans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"/>
          <p:cNvSpPr txBox="1">
            <a:spLocks noGrp="1"/>
          </p:cNvSpPr>
          <p:nvPr>
            <p:ph type="body" idx="1"/>
          </p:nvPr>
        </p:nvSpPr>
        <p:spPr>
          <a:xfrm>
            <a:off x="418641" y="1757385"/>
            <a:ext cx="567735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In non risus quis dolor lacinia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Sed fermentum sem sed elit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Aenean id tellus rutrum</a:t>
            </a:r>
            <a:endParaRPr/>
          </a:p>
          <a:p>
            <a:pPr marL="228600" lvl="0" indent="-6096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None/>
            </a:pPr>
            <a:endParaRPr/>
          </a:p>
        </p:txBody>
      </p:sp>
      <p:sp>
        <p:nvSpPr>
          <p:cNvPr id="198" name="Google Shape;198;p12"/>
          <p:cNvSpPr txBox="1">
            <a:spLocks noGrp="1"/>
          </p:cNvSpPr>
          <p:nvPr>
            <p:ph type="title"/>
          </p:nvPr>
        </p:nvSpPr>
        <p:spPr>
          <a:xfrm>
            <a:off x="418641" y="296886"/>
            <a:ext cx="5677359" cy="96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</a:pPr>
            <a:r>
              <a:rPr lang="en-CA"/>
              <a:t>This is a slide with text content and photo</a:t>
            </a: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58248F-2166-03AE-07FA-413CA59E85ED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53A9C8AC-D2CB-6152-158F-3C34CE1B2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">
            <a:extLst>
              <a:ext uri="{FF2B5EF4-FFF2-40B4-BE49-F238E27FC236}">
                <a16:creationId xmlns:a16="http://schemas.microsoft.com/office/drawing/2014/main" id="{2D6EB0DA-6EF3-223D-FA7A-BAB0CB6BD0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8641" y="1757385"/>
            <a:ext cx="567735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In non risus quis dolor lacinia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Sed fermentum sem sed elit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Aenean id tellus rutrum</a:t>
            </a:r>
            <a:endParaRPr/>
          </a:p>
          <a:p>
            <a:pPr marL="228600" lvl="0" indent="-6096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None/>
            </a:pPr>
            <a:endParaRPr/>
          </a:p>
        </p:txBody>
      </p:sp>
      <p:sp>
        <p:nvSpPr>
          <p:cNvPr id="198" name="Google Shape;198;p12">
            <a:extLst>
              <a:ext uri="{FF2B5EF4-FFF2-40B4-BE49-F238E27FC236}">
                <a16:creationId xmlns:a16="http://schemas.microsoft.com/office/drawing/2014/main" id="{682793E2-06CA-661F-7670-20E72ACD75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8641" y="296886"/>
            <a:ext cx="5677359" cy="96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</a:pPr>
            <a:r>
              <a:rPr lang="en-CA"/>
              <a:t>This is a slide with text content and photo</a:t>
            </a: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C760A2-F63A-E74F-D24C-995A470F046C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</p:spTree>
    <p:extLst>
      <p:ext uri="{BB962C8B-B14F-4D97-AF65-F5344CB8AC3E}">
        <p14:creationId xmlns:p14="http://schemas.microsoft.com/office/powerpoint/2010/main" val="1358935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"/>
          <p:cNvSpPr txBox="1">
            <a:spLocks noGrp="1"/>
          </p:cNvSpPr>
          <p:nvPr>
            <p:ph type="body" idx="1"/>
          </p:nvPr>
        </p:nvSpPr>
        <p:spPr>
          <a:xfrm>
            <a:off x="5676441" y="1757385"/>
            <a:ext cx="567735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In non risus quis dolor lacinia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Sed fermentum sem sed elit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Char char="•"/>
            </a:pPr>
            <a:r>
              <a:rPr lang="en-CA"/>
              <a:t>Aenean id tellus rutrum</a:t>
            </a:r>
            <a:endParaRPr/>
          </a:p>
          <a:p>
            <a:pPr marL="228600" lvl="0" indent="-6096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None/>
            </a:pPr>
            <a:endParaRPr/>
          </a:p>
        </p:txBody>
      </p:sp>
      <p:sp>
        <p:nvSpPr>
          <p:cNvPr id="205" name="Google Shape;205;p13"/>
          <p:cNvSpPr txBox="1">
            <a:spLocks noGrp="1"/>
          </p:cNvSpPr>
          <p:nvPr>
            <p:ph type="title"/>
          </p:nvPr>
        </p:nvSpPr>
        <p:spPr>
          <a:xfrm>
            <a:off x="5676441" y="296886"/>
            <a:ext cx="5677359" cy="96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osefin Sans"/>
              <a:buNone/>
            </a:pPr>
            <a:r>
              <a:rPr lang="en-CA"/>
              <a:t>This is a slide with text content and photo</a:t>
            </a: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CCC7F0-C04E-E848-C6E2-5AD650A4067B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"/>
          <p:cNvSpPr txBox="1">
            <a:spLocks noGrp="1"/>
          </p:cNvSpPr>
          <p:nvPr>
            <p:ph type="title"/>
          </p:nvPr>
        </p:nvSpPr>
        <p:spPr>
          <a:xfrm>
            <a:off x="32263" y="2557220"/>
            <a:ext cx="4710218" cy="1195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18000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Josefin Sans"/>
              <a:buNone/>
            </a:pPr>
            <a:r>
              <a:rPr lang="en-CA"/>
              <a:t>Image caption and/or description can go here</a:t>
            </a: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84958A-ECDC-5690-6BA2-23983A47DF15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"/>
          <p:cNvSpPr txBox="1">
            <a:spLocks noGrp="1"/>
          </p:cNvSpPr>
          <p:nvPr>
            <p:ph type="title"/>
          </p:nvPr>
        </p:nvSpPr>
        <p:spPr>
          <a:xfrm>
            <a:off x="7281937" y="2557220"/>
            <a:ext cx="4710218" cy="1195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18000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Josefin Sans"/>
              <a:buNone/>
            </a:pPr>
            <a:r>
              <a:rPr lang="en-CA"/>
              <a:t>Image caption and/or description can go here</a:t>
            </a: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97B002-A265-4C36-B459-D5114B875B1D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"/>
          <p:cNvSpPr txBox="1">
            <a:spLocks noGrp="1"/>
          </p:cNvSpPr>
          <p:nvPr>
            <p:ph type="title"/>
          </p:nvPr>
        </p:nvSpPr>
        <p:spPr>
          <a:xfrm>
            <a:off x="1019908" y="1997768"/>
            <a:ext cx="9337430" cy="2293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Josefin Sans"/>
              <a:buNone/>
            </a:pPr>
            <a:r>
              <a:rPr lang="en-CA"/>
              <a:t>This can be a section header, a bold statement, or a quote.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7"/>
          <p:cNvSpPr txBox="1">
            <a:spLocks noGrp="1"/>
          </p:cNvSpPr>
          <p:nvPr>
            <p:ph type="title"/>
          </p:nvPr>
        </p:nvSpPr>
        <p:spPr>
          <a:xfrm>
            <a:off x="418641" y="2537165"/>
            <a:ext cx="109351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Josefin Sans"/>
              <a:buNone/>
            </a:pPr>
            <a:r>
              <a:rPr lang="en-CA"/>
              <a:t>This can be a section header or a transitional slide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"/>
          <p:cNvSpPr txBox="1">
            <a:spLocks noGrp="1"/>
          </p:cNvSpPr>
          <p:nvPr>
            <p:ph type="title"/>
          </p:nvPr>
        </p:nvSpPr>
        <p:spPr>
          <a:xfrm>
            <a:off x="418641" y="2766218"/>
            <a:ext cx="109351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Josefin Sans"/>
              <a:buNone/>
            </a:pPr>
            <a:r>
              <a:rPr lang="en-CA"/>
              <a:t>This can be a section header or a transitional slide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"/>
          <p:cNvSpPr txBox="1">
            <a:spLocks noGrp="1"/>
          </p:cNvSpPr>
          <p:nvPr>
            <p:ph type="title"/>
          </p:nvPr>
        </p:nvSpPr>
        <p:spPr>
          <a:xfrm>
            <a:off x="3740891" y="4780547"/>
            <a:ext cx="4710218" cy="68993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Josefin Sans"/>
              <a:buNone/>
            </a:pPr>
            <a:r>
              <a:rPr lang="en-CA"/>
              <a:t>Add a full screen photo for big impact!</a:t>
            </a: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78658-F2A0-CE3B-85EF-742A3675AAE6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2"/>
            </a:gs>
            <a:gs pos="21000">
              <a:schemeClr val="dk2"/>
            </a:gs>
            <a:gs pos="86000">
              <a:srgbClr val="FFB94E"/>
            </a:gs>
            <a:gs pos="91000">
              <a:schemeClr val="lt2"/>
            </a:gs>
            <a:gs pos="100000">
              <a:schemeClr val="lt2"/>
            </a:gs>
          </a:gsLst>
          <a:lin ang="2700000" scaled="0"/>
        </a:gradFill>
        <a:effectLst/>
      </p:bgPr>
    </p:bg>
    <p:spTree>
      <p:nvGrpSpPr>
        <p:cNvPr id="1" name="Shape 243">
          <a:extLst>
            <a:ext uri="{FF2B5EF4-FFF2-40B4-BE49-F238E27FC236}">
              <a16:creationId xmlns:a16="http://schemas.microsoft.com/office/drawing/2014/main" id="{F18985D4-8215-9254-9D9F-1A3FD02D4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3;p18">
            <a:extLst>
              <a:ext uri="{FF2B5EF4-FFF2-40B4-BE49-F238E27FC236}">
                <a16:creationId xmlns:a16="http://schemas.microsoft.com/office/drawing/2014/main" id="{0B31E043-7E93-411B-CE5F-5C1FA6ACD60B}"/>
              </a:ext>
            </a:extLst>
          </p:cNvPr>
          <p:cNvSpPr txBox="1">
            <a:spLocks/>
          </p:cNvSpPr>
          <p:nvPr/>
        </p:nvSpPr>
        <p:spPr>
          <a:xfrm>
            <a:off x="408287" y="4637351"/>
            <a:ext cx="1137542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CA" sz="6600" b="1" dirty="0">
                <a:solidFill>
                  <a:schemeClr val="bg1"/>
                </a:solidFill>
                <a:latin typeface="Josefin Sans"/>
              </a:rPr>
              <a:t>Thank You.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885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2"/>
            </a:gs>
            <a:gs pos="21000">
              <a:schemeClr val="dk2"/>
            </a:gs>
            <a:gs pos="86000">
              <a:srgbClr val="FFB94E"/>
            </a:gs>
            <a:gs pos="91000">
              <a:schemeClr val="lt2"/>
            </a:gs>
            <a:gs pos="100000">
              <a:schemeClr val="lt2"/>
            </a:gs>
          </a:gsLst>
          <a:lin ang="2700000" scaled="0"/>
        </a:gra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20" descr="A close up of number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9060" y="2293418"/>
            <a:ext cx="5413879" cy="2271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MNHC 2026">
      <a:dk1>
        <a:srgbClr val="592C82"/>
      </a:dk1>
      <a:lt1>
        <a:srgbClr val="FFFFFF"/>
      </a:lt1>
      <a:dk2>
        <a:srgbClr val="000CDC"/>
      </a:dk2>
      <a:lt2>
        <a:srgbClr val="FFDA00"/>
      </a:lt2>
      <a:accent1>
        <a:srgbClr val="510C76"/>
      </a:accent1>
      <a:accent2>
        <a:srgbClr val="188F83"/>
      </a:accent2>
      <a:accent3>
        <a:srgbClr val="156082"/>
      </a:accent3>
      <a:accent4>
        <a:srgbClr val="D02C2F"/>
      </a:accent4>
      <a:accent5>
        <a:srgbClr val="D5D2C5"/>
      </a:accent5>
      <a:accent6>
        <a:srgbClr val="7D7D76"/>
      </a:accent6>
      <a:hlink>
        <a:srgbClr val="000CDC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2106FF49F45749B838EBD7E9DF83E2" ma:contentTypeVersion="18" ma:contentTypeDescription="Create a new document." ma:contentTypeScope="" ma:versionID="6407a2867ba93e21f58c066433d5dff8">
  <xsd:schema xmlns:xsd="http://www.w3.org/2001/XMLSchema" xmlns:xs="http://www.w3.org/2001/XMLSchema" xmlns:p="http://schemas.microsoft.com/office/2006/metadata/properties" xmlns:ns2="c2c32457-7daa-4654-abf7-0e0ce8b05ec4" xmlns:ns3="7049752a-bb09-446b-b7db-4d727a256657" xmlns:ns4="8d42e0dd-18ca-448e-996e-c2aaa315e839" targetNamespace="http://schemas.microsoft.com/office/2006/metadata/properties" ma:root="true" ma:fieldsID="4805baf79268c5e00ca3fc91923c91f1" ns2:_="" ns3:_="" ns4:_="">
    <xsd:import namespace="c2c32457-7daa-4654-abf7-0e0ce8b05ec4"/>
    <xsd:import namespace="7049752a-bb09-446b-b7db-4d727a256657"/>
    <xsd:import namespace="8d42e0dd-18ca-448e-996e-c2aaa315e8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c32457-7daa-4654-abf7-0e0ce8b05e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704c289-2b3b-45af-a6a7-9640d4e0ae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49752a-bb09-446b-b7db-4d727a2566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42e0dd-18ca-448e-996e-c2aaa315e839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17915e4b-4c15-4bd6-9e7e-79c2bbcf6cef}" ma:internalName="TaxCatchAll" ma:showField="CatchAllData" ma:web="7049752a-bb09-446b-b7db-4d727a2566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2c32457-7daa-4654-abf7-0e0ce8b05ec4">
      <Terms xmlns="http://schemas.microsoft.com/office/infopath/2007/PartnerControls"/>
    </lcf76f155ced4ddcb4097134ff3c332f>
    <TaxCatchAll xmlns="8d42e0dd-18ca-448e-996e-c2aaa315e839" xsi:nil="true"/>
  </documentManagement>
</p:properties>
</file>

<file path=customXml/itemProps1.xml><?xml version="1.0" encoding="utf-8"?>
<ds:datastoreItem xmlns:ds="http://schemas.openxmlformats.org/officeDocument/2006/customXml" ds:itemID="{C362737A-B7CF-4E90-BB57-0136EA6818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c32457-7daa-4654-abf7-0e0ce8b05ec4"/>
    <ds:schemaRef ds:uri="7049752a-bb09-446b-b7db-4d727a256657"/>
    <ds:schemaRef ds:uri="8d42e0dd-18ca-448e-996e-c2aaa315e8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137A05-278E-4825-802E-0CF78411AD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1482C5-0B3F-49A4-BB86-7F059BF62460}">
  <ds:schemaRefs>
    <ds:schemaRef ds:uri="http://schemas.microsoft.com/office/infopath/2007/PartnerControls"/>
    <ds:schemaRef ds:uri="c2c32457-7daa-4654-abf7-0e0ce8b05ec4"/>
    <ds:schemaRef ds:uri="7049752a-bb09-446b-b7db-4d727a256657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openxmlformats.org/package/2006/metadata/core-properties"/>
    <ds:schemaRef ds:uri="8d42e0dd-18ca-448e-996e-c2aaa315e83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Office PowerPoint</Application>
  <PresentationFormat>Widescreen</PresentationFormat>
  <Paragraphs>50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Hello! This is the title of your new presentation.</vt:lpstr>
      <vt:lpstr>This is another option for your title slide.</vt:lpstr>
      <vt:lpstr>This is another option for your title slide.</vt:lpstr>
      <vt:lpstr>Your slide title goes here</vt:lpstr>
      <vt:lpstr>PowerPoint Presentation</vt:lpstr>
      <vt:lpstr>This is a slide with a table</vt:lpstr>
      <vt:lpstr>Bold designs complement bold messages</vt:lpstr>
      <vt:lpstr>Bold messages inspire bold designs</vt:lpstr>
      <vt:lpstr>This is a slide with text content and photo</vt:lpstr>
      <vt:lpstr>This is a slide with text content and photo</vt:lpstr>
      <vt:lpstr>This is a slide with text content and photo</vt:lpstr>
      <vt:lpstr>Image caption and/or description can go here</vt:lpstr>
      <vt:lpstr>Image caption and/or description can go here</vt:lpstr>
      <vt:lpstr>This can be a section header, a bold statement, or a quote.</vt:lpstr>
      <vt:lpstr>This can be a section header or a transitional slide</vt:lpstr>
      <vt:lpstr>This can be a section header or a transitional slide</vt:lpstr>
      <vt:lpstr>Add a full screen photo for big impact!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Celia Chung</dc:creator>
  <cp:lastModifiedBy>Liz Eddy</cp:lastModifiedBy>
  <cp:revision>14</cp:revision>
  <dcterms:created xsi:type="dcterms:W3CDTF">2025-06-16T19:34:37Z</dcterms:created>
  <dcterms:modified xsi:type="dcterms:W3CDTF">2026-02-09T23:15:15Z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0x0101000C2106FF49F45749B838EBD7E9DF83E2</vt:lpwstr>
  </property>
  <property fmtid="{D5CDD505-2E9C-101B-9397-08002B2CF9AE}" pid="3" name="MediaServiceImageTags">
    <vt:lpwstr/>
  </property>
</Properties>
</file>